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2" r:id="rId6"/>
    <p:sldId id="260"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CB889D1-DA82-4EE1-AFAE-4C473799EDF2}" type="datetimeFigureOut">
              <a:rPr lang="en-GB" smtClean="0"/>
              <a:t>01/12/2016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762996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889D1-DA82-4EE1-AFAE-4C473799EDF2}" type="datetimeFigureOut">
              <a:rPr lang="en-GB" smtClean="0"/>
              <a:t>01/12/2016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201755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B889D1-DA82-4EE1-AFAE-4C473799EDF2}" type="datetimeFigureOut">
              <a:rPr lang="en-GB" smtClean="0"/>
              <a:t>01/12/2016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2347830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B889D1-DA82-4EE1-AFAE-4C473799EDF2}" type="datetimeFigureOut">
              <a:rPr lang="en-GB" smtClean="0"/>
              <a:t>01/12/2016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3738359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CB889D1-DA82-4EE1-AFAE-4C473799EDF2}" type="datetimeFigureOut">
              <a:rPr lang="en-GB" smtClean="0"/>
              <a:t>01/12/2016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3391686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B889D1-DA82-4EE1-AFAE-4C473799EDF2}" type="datetimeFigureOut">
              <a:rPr lang="en-GB" smtClean="0"/>
              <a:t>01/12/2016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2472879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889D1-DA82-4EE1-AFAE-4C473799EDF2}" type="datetimeFigureOut">
              <a:rPr lang="en-GB" smtClean="0"/>
              <a:t>01/12/2016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2819356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B889D1-DA82-4EE1-AFAE-4C473799EDF2}" type="datetimeFigureOut">
              <a:rPr lang="en-GB" smtClean="0"/>
              <a:t>01/12/2016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1690143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B889D1-DA82-4EE1-AFAE-4C473799EDF2}" type="datetimeFigureOut">
              <a:rPr lang="en-GB" smtClean="0"/>
              <a:t>01/12/2016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1819805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889D1-DA82-4EE1-AFAE-4C473799EDF2}" type="datetimeFigureOut">
              <a:rPr lang="en-GB" smtClean="0"/>
              <a:t>01/12/2016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1316335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B889D1-DA82-4EE1-AFAE-4C473799EDF2}" type="datetimeFigureOut">
              <a:rPr lang="en-GB" smtClean="0"/>
              <a:t>01/12/2016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D4C11-7CD2-4EDE-80AE-9EAC3A0873D6}" type="slidenum">
              <a:rPr lang="en-GB" smtClean="0"/>
              <a:t>‹#›</a:t>
            </a:fld>
            <a:endParaRPr lang="en-GB"/>
          </a:p>
        </p:txBody>
      </p:sp>
    </p:spTree>
    <p:extLst>
      <p:ext uri="{BB962C8B-B14F-4D97-AF65-F5344CB8AC3E}">
        <p14:creationId xmlns:p14="http://schemas.microsoft.com/office/powerpoint/2010/main" val="2690503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889D1-DA82-4EE1-AFAE-4C473799EDF2}" type="datetimeFigureOut">
              <a:rPr lang="en-GB" smtClean="0"/>
              <a:t>01/12/2016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D4C11-7CD2-4EDE-80AE-9EAC3A0873D6}" type="slidenum">
              <a:rPr lang="en-GB" smtClean="0"/>
              <a:t>‹#›</a:t>
            </a:fld>
            <a:endParaRPr lang="en-GB"/>
          </a:p>
        </p:txBody>
      </p:sp>
    </p:spTree>
    <p:extLst>
      <p:ext uri="{BB962C8B-B14F-4D97-AF65-F5344CB8AC3E}">
        <p14:creationId xmlns:p14="http://schemas.microsoft.com/office/powerpoint/2010/main" val="405874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jpg"/><Relationship Id="rId5" Type="http://schemas.openxmlformats.org/officeDocument/2006/relationships/image" Target="../media/image12.jp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gif"/><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eg"/><Relationship Id="rId4" Type="http://schemas.openxmlformats.org/officeDocument/2006/relationships/image" Target="../media/image22.pn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2" y="0"/>
            <a:ext cx="9155542"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2729" y="4610100"/>
            <a:ext cx="2667000" cy="2362200"/>
          </a:xfrm>
          <a:prstGeom prst="rect">
            <a:avLst/>
          </a:prstGeom>
        </p:spPr>
      </p:pic>
    </p:spTree>
    <p:extLst>
      <p:ext uri="{BB962C8B-B14F-4D97-AF65-F5344CB8AC3E}">
        <p14:creationId xmlns:p14="http://schemas.microsoft.com/office/powerpoint/2010/main" val="3012896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Θέμα-Σκοπός</a:t>
            </a:r>
            <a:endParaRPr lang="en-GB" dirty="0"/>
          </a:p>
        </p:txBody>
      </p:sp>
      <p:sp>
        <p:nvSpPr>
          <p:cNvPr id="3" name="Content Placeholder 2"/>
          <p:cNvSpPr>
            <a:spLocks noGrp="1"/>
          </p:cNvSpPr>
          <p:nvPr>
            <p:ph idx="1"/>
          </p:nvPr>
        </p:nvSpPr>
        <p:spPr/>
        <p:txBody>
          <a:bodyPr>
            <a:normAutofit/>
          </a:bodyPr>
          <a:lstStyle/>
          <a:p>
            <a:pPr marL="0" indent="0" algn="just">
              <a:buNone/>
            </a:pPr>
            <a:r>
              <a:rPr lang="el-GR" sz="2000" dirty="0"/>
              <a:t>Το παιχνίδι το οποίο θα θέλαμε να δημιουργήσουμε ονομάζεται “</a:t>
            </a:r>
            <a:r>
              <a:rPr lang="en-GB" sz="2000" dirty="0" smtClean="0"/>
              <a:t>Fighting poverty</a:t>
            </a:r>
            <a:r>
              <a:rPr lang="el-GR" sz="2000" dirty="0" smtClean="0"/>
              <a:t>”. </a:t>
            </a:r>
            <a:r>
              <a:rPr lang="el-GR" sz="2000" dirty="0"/>
              <a:t>Ο τίτλος και η ιδέα είναι ξεκάθαρος. «Αγώνας κατά της φτώχιας». </a:t>
            </a:r>
            <a:r>
              <a:rPr lang="el-GR" sz="2000" dirty="0" smtClean="0"/>
              <a:t>Στόχος είναι </a:t>
            </a:r>
            <a:r>
              <a:rPr lang="el-GR" sz="2000" dirty="0"/>
              <a:t>όχι να σώσεις την βασίλισσα και να γλιτώσεις από τους εχθρούς αλλά να μαζέψεις όσα περισσότερα χρήματα και φαγητό για να σώσεις τους φτωχούς ανθρώπους του πλανήτη μας. </a:t>
            </a:r>
            <a:r>
              <a:rPr lang="en-GB" sz="2000" dirty="0"/>
              <a:t>O </a:t>
            </a:r>
            <a:r>
              <a:rPr lang="el-GR" sz="2000" dirty="0"/>
              <a:t>ήρωας μας θα είναι ο Ν</a:t>
            </a:r>
            <a:r>
              <a:rPr lang="en-GB" sz="2000" dirty="0"/>
              <a:t>elson </a:t>
            </a:r>
            <a:r>
              <a:rPr lang="en-GB" sz="2000" dirty="0" smtClean="0"/>
              <a:t>Mandela</a:t>
            </a:r>
            <a:r>
              <a:rPr lang="el-GR" sz="2000" dirty="0" smtClean="0"/>
              <a:t>.</a:t>
            </a:r>
            <a:r>
              <a:rPr lang="el-GR" sz="2000" dirty="0"/>
              <a:t> Ο Νέλσον Μαντέλα, ένα από τα πλέον αναγνωρίσιμα σύμβολα προάσπισης των ανθρωπίνων δικαιωμάτων της εποχής </a:t>
            </a:r>
            <a:r>
              <a:rPr lang="el-GR" sz="2000" dirty="0" smtClean="0"/>
              <a:t>μας. Το </a:t>
            </a:r>
            <a:r>
              <a:rPr lang="el-GR" sz="2000" dirty="0"/>
              <a:t>παιχνίδι μας αφού δίνει το μήνυμα μέσα από το παιχνίδι και την διασκέδαση ότι η φτώχεια δεν αντιμετωπίζετε με φιλανθρωπία αλλά με αγώνες και με κοινωνική δικαιοσύνη ένα κόσμο που όλη θα έχουν τα απαραίτητα για να ζήσουν. </a:t>
            </a:r>
            <a:r>
              <a:rPr lang="el-GR" sz="2000" dirty="0" smtClean="0"/>
              <a:t>ο </a:t>
            </a:r>
            <a:r>
              <a:rPr lang="el-GR" sz="2000" dirty="0"/>
              <a:t>ήρωας </a:t>
            </a:r>
            <a:r>
              <a:rPr lang="el-GR" sz="2000" dirty="0" smtClean="0"/>
              <a:t>είναι κόντρα </a:t>
            </a:r>
            <a:r>
              <a:rPr lang="el-GR" sz="2000" dirty="0"/>
              <a:t>σε κάθε στερεότυπο και κάθε γενίκευση σε συγκεκριμένα χαρακτηριστικά των </a:t>
            </a:r>
            <a:r>
              <a:rPr lang="el-GR" sz="2000" dirty="0" smtClean="0"/>
              <a:t>διάφορων </a:t>
            </a:r>
            <a:r>
              <a:rPr lang="el-GR" sz="2000" dirty="0"/>
              <a:t>χαρακτήρων στα διάφορα ηλεκτρονικά παιχνίδια είναι έγχρωμος (όπως ήταν στην πραγματικότητα ο </a:t>
            </a:r>
            <a:r>
              <a:rPr lang="en-GB" sz="2000" dirty="0"/>
              <a:t>Nelson Mandela</a:t>
            </a:r>
            <a:r>
              <a:rPr lang="el-GR" sz="2000" dirty="0"/>
              <a:t>).</a:t>
            </a:r>
            <a:endParaRPr lang="en-GB" sz="2000" dirty="0"/>
          </a:p>
          <a:p>
            <a:pPr marL="0" indent="0" algn="just">
              <a:buNone/>
            </a:pPr>
            <a:endParaRPr lang="en-GB" sz="1400" dirty="0"/>
          </a:p>
        </p:txBody>
      </p:sp>
    </p:spTree>
    <p:extLst>
      <p:ext uri="{BB962C8B-B14F-4D97-AF65-F5344CB8AC3E}">
        <p14:creationId xmlns:p14="http://schemas.microsoft.com/office/powerpoint/2010/main" val="509862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26" y="0"/>
            <a:ext cx="9159026" cy="6858000"/>
          </a:xfrm>
        </p:spPr>
      </p:pic>
    </p:spTree>
    <p:extLst>
      <p:ext uri="{BB962C8B-B14F-4D97-AF65-F5344CB8AC3E}">
        <p14:creationId xmlns:p14="http://schemas.microsoft.com/office/powerpoint/2010/main" val="204422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18" y="764704"/>
            <a:ext cx="5471677" cy="5641958"/>
          </a:xfrm>
        </p:spPr>
      </p:pic>
      <p:cxnSp>
        <p:nvCxnSpPr>
          <p:cNvPr id="6" name="Straight Arrow Connector 5"/>
          <p:cNvCxnSpPr/>
          <p:nvPr/>
        </p:nvCxnSpPr>
        <p:spPr>
          <a:xfrm flipV="1">
            <a:off x="1979712" y="1556792"/>
            <a:ext cx="3744416" cy="158417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620688"/>
            <a:ext cx="3275856" cy="2183904"/>
          </a:xfrm>
          <a:prstGeom prst="rect">
            <a:avLst/>
          </a:prstGeom>
        </p:spPr>
      </p:pic>
      <p:cxnSp>
        <p:nvCxnSpPr>
          <p:cNvPr id="12" name="Straight Arrow Connector 11"/>
          <p:cNvCxnSpPr/>
          <p:nvPr/>
        </p:nvCxnSpPr>
        <p:spPr>
          <a:xfrm>
            <a:off x="4427984" y="3116487"/>
            <a:ext cx="1440160" cy="3240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095" y="2924944"/>
            <a:ext cx="2919645" cy="1951296"/>
          </a:xfrm>
          <a:prstGeom prst="rect">
            <a:avLst/>
          </a:prstGeom>
        </p:spPr>
      </p:pic>
      <p:cxnSp>
        <p:nvCxnSpPr>
          <p:cNvPr id="16" name="Straight Arrow Connector 15"/>
          <p:cNvCxnSpPr/>
          <p:nvPr/>
        </p:nvCxnSpPr>
        <p:spPr>
          <a:xfrm>
            <a:off x="2843808" y="4365104"/>
            <a:ext cx="3543636" cy="10801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7444" y="4995374"/>
            <a:ext cx="2612540" cy="1751326"/>
          </a:xfrm>
          <a:prstGeom prst="rect">
            <a:avLst/>
          </a:prstGeom>
        </p:spPr>
      </p:pic>
    </p:spTree>
    <p:extLst>
      <p:ext uri="{BB962C8B-B14F-4D97-AF65-F5344CB8AC3E}">
        <p14:creationId xmlns:p14="http://schemas.microsoft.com/office/powerpoint/2010/main" val="2433962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 ήρωας μας</a:t>
            </a:r>
            <a:endParaRPr lang="en-GB" dirty="0"/>
          </a:p>
        </p:txBody>
      </p:sp>
      <p:sp>
        <p:nvSpPr>
          <p:cNvPr id="3" name="Content Placeholder 2"/>
          <p:cNvSpPr>
            <a:spLocks noGrp="1"/>
          </p:cNvSpPr>
          <p:nvPr>
            <p:ph idx="1"/>
          </p:nvPr>
        </p:nvSpPr>
        <p:spPr>
          <a:xfrm>
            <a:off x="467544" y="1268760"/>
            <a:ext cx="8229600" cy="4525963"/>
          </a:xfrm>
        </p:spPr>
        <p:txBody>
          <a:bodyPr>
            <a:normAutofit/>
          </a:bodyPr>
          <a:lstStyle/>
          <a:p>
            <a:pPr marL="0" indent="0" algn="just">
              <a:buNone/>
            </a:pPr>
            <a:r>
              <a:rPr lang="el-GR" sz="1600" dirty="0"/>
              <a:t>Οι εχθροί του ήρωα μας κινούνται μέσα στην κάθε χώρα είτε κυνηγώντας τον ήρωα μας είτε μαζεύοντας διάφορα βραβεία/</a:t>
            </a:r>
            <a:r>
              <a:rPr lang="en-GB" sz="1600" dirty="0"/>
              <a:t>prizes </a:t>
            </a:r>
            <a:r>
              <a:rPr lang="el-GR" sz="1600" dirty="0"/>
              <a:t>που είναι χρήσιμα για τον ήρωας μας και δεν μπορεί να τα μαζέψει αυτός εμποδίζοντας τον να εκπληρώσει την αποστολή του.</a:t>
            </a:r>
            <a:endParaRPr lang="en-GB" sz="1600" dirty="0"/>
          </a:p>
          <a:p>
            <a:pPr marL="0" indent="0" algn="just">
              <a:buNone/>
            </a:pPr>
            <a:r>
              <a:rPr lang="el-GR" sz="1600" dirty="0"/>
              <a:t> </a:t>
            </a:r>
            <a:r>
              <a:rPr lang="el-GR" sz="1600" dirty="0" smtClean="0"/>
              <a:t>Σε </a:t>
            </a:r>
            <a:r>
              <a:rPr lang="el-GR" sz="1600" dirty="0"/>
              <a:t>περίπτωση που ήρωας μας βρίσκεται αγγίξει πάνω σε κάποιο εχθρό χάνει ζωές. Ξεκινά με δύο ζωές (1) και όταν χάνει τις ζωές του επιστρέψει αναγκαστικά από το προηγούμενο στάδιο που εκπλήρωσε. Σε περίπτωση που σε κάποιο στάδιο χάσει μία ζωή (2) πηγαίνει στο επόμενο στάδιο με μία ζωή και αν πάλι την χάσει και αυτή επιστρέφει αναγκαστικά στο προηγούμενο στάδιο.</a:t>
            </a:r>
            <a:endParaRPr lang="en-GB" sz="1600" dirty="0"/>
          </a:p>
          <a:p>
            <a:pPr marL="0" indent="0" algn="just">
              <a:buNone/>
            </a:pPr>
            <a:r>
              <a:rPr lang="el-GR" sz="1600" dirty="0" smtClean="0"/>
              <a:t>Τα </a:t>
            </a:r>
            <a:r>
              <a:rPr lang="el-GR" sz="1600" dirty="0"/>
              <a:t>διάφορα χρήματα και φαγητά που μαζεύει κατά την διάρκεια αλλά και σε διάφορα </a:t>
            </a:r>
            <a:r>
              <a:rPr lang="en-GB" sz="1600" dirty="0"/>
              <a:t>bonus </a:t>
            </a:r>
            <a:r>
              <a:rPr lang="el-GR" sz="1600" dirty="0"/>
              <a:t>στάδια τα οποία ο ήρωας μας περνά έχει την δυνατότητα να αυξήσει τις ζωές παιχνιδιού του άρα να αυξάνει την δυνατότητα να προχωρήσει όσο περισσότερο γίνετε χωρίς </a:t>
            </a:r>
            <a:r>
              <a:rPr lang="el-GR" sz="1600" dirty="0" smtClean="0"/>
              <a:t>απώλειες.(</a:t>
            </a:r>
            <a:r>
              <a:rPr lang="el-GR" sz="1600" dirty="0"/>
              <a:t>3)</a:t>
            </a:r>
            <a:endParaRPr lang="en-GB" sz="1600" dirty="0"/>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3934" y="4077072"/>
            <a:ext cx="1008112" cy="1008112"/>
          </a:xfrm>
          <a:prstGeom prst="rect">
            <a:avLst/>
          </a:prstGeom>
        </p:spPr>
      </p:pic>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2739" y="4101262"/>
            <a:ext cx="1008112" cy="1008112"/>
          </a:xfrm>
          <a:prstGeom prst="rect">
            <a:avLst/>
          </a:prstGeom>
        </p:spPr>
      </p:pic>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4869868"/>
            <a:ext cx="1008112" cy="1008112"/>
          </a:xfrm>
          <a:prstGeom prst="rect">
            <a:avLst/>
          </a:prstGeom>
        </p:spPr>
      </p:pic>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4132" y="5661248"/>
            <a:ext cx="1008112" cy="1008112"/>
          </a:xfrm>
          <a:prstGeom prst="rect">
            <a:avLst/>
          </a:prstGeom>
        </p:spPr>
      </p:pic>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4516" y="5658889"/>
            <a:ext cx="1008112" cy="1008112"/>
          </a:xfrm>
          <a:prstGeom prst="rect">
            <a:avLst/>
          </a:prstGeom>
        </p:spPr>
      </p:pic>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6393" y="5661248"/>
            <a:ext cx="1008112" cy="1008112"/>
          </a:xfrm>
          <a:prstGeom prst="rect">
            <a:avLst/>
          </a:prstGeom>
        </p:spPr>
      </p:pic>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0875" y="5658889"/>
            <a:ext cx="1008112" cy="1008112"/>
          </a:xfrm>
          <a:prstGeom prst="rect">
            <a:avLst/>
          </a:prstGeom>
        </p:spPr>
      </p:pic>
    </p:spTree>
    <p:extLst>
      <p:ext uri="{BB962C8B-B14F-4D97-AF65-F5344CB8AC3E}">
        <p14:creationId xmlns:p14="http://schemas.microsoft.com/office/powerpoint/2010/main" val="3362747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Prizes-Level Up</a:t>
            </a:r>
            <a:endParaRPr lang="en-GB" dirty="0"/>
          </a:p>
        </p:txBody>
      </p:sp>
      <p:sp>
        <p:nvSpPr>
          <p:cNvPr id="3" name="Content Placeholder 2"/>
          <p:cNvSpPr>
            <a:spLocks noGrp="1"/>
          </p:cNvSpPr>
          <p:nvPr>
            <p:ph idx="1"/>
          </p:nvPr>
        </p:nvSpPr>
        <p:spPr/>
        <p:txBody>
          <a:bodyPr/>
          <a:lstStyle/>
          <a:p>
            <a:pPr marL="0" indent="0" algn="just">
              <a:buNone/>
            </a:pPr>
            <a:r>
              <a:rPr lang="en-GB" sz="2000" dirty="0"/>
              <a:t>O </a:t>
            </a:r>
            <a:r>
              <a:rPr lang="el-GR" sz="2000" dirty="0"/>
              <a:t>ήρωας μας στα διάφορα στάδια θα μαζεύει διάφορα είδη πρώτης ανάγκης, φάρμακα, βιβλία, φαγητό, χρήματα  με σκοπό να τα κουβαλήσει μαζί του μέχρι το τέλος του κάθε </a:t>
            </a:r>
            <a:r>
              <a:rPr lang="el-GR" sz="2000" dirty="0" smtClean="0"/>
              <a:t>σταδίου</a:t>
            </a:r>
            <a:r>
              <a:rPr lang="en-GB" sz="2000" dirty="0" smtClean="0"/>
              <a:t> </a:t>
            </a:r>
            <a:r>
              <a:rPr lang="el-GR" sz="2000" dirty="0" smtClean="0"/>
              <a:t>που του δίνουν την δυνατότητα να ανεβάσουν τα </a:t>
            </a:r>
            <a:r>
              <a:rPr lang="en-GB" sz="2000" dirty="0" smtClean="0"/>
              <a:t>level </a:t>
            </a:r>
            <a:r>
              <a:rPr lang="el-GR" sz="2000" dirty="0" smtClean="0"/>
              <a:t>του ήρωα μας.</a:t>
            </a:r>
            <a:endParaRPr lang="en-GB" sz="2000" dirty="0"/>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5720" y="3033482"/>
            <a:ext cx="2261656" cy="118171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0323" y="4782974"/>
            <a:ext cx="1479469" cy="147946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6484" y="3176288"/>
            <a:ext cx="1073621" cy="1073621"/>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3888" y="5282389"/>
            <a:ext cx="2192468" cy="1565559"/>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5816" y="5419418"/>
            <a:ext cx="1028261" cy="1028261"/>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036" y="5014227"/>
            <a:ext cx="1459602" cy="1459602"/>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28283" y="4231760"/>
            <a:ext cx="1432288" cy="1200684"/>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86548" y="4281787"/>
            <a:ext cx="1306576" cy="1306576"/>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3739" y="2875913"/>
            <a:ext cx="1756129" cy="1756129"/>
          </a:xfrm>
          <a:prstGeom prst="rect">
            <a:avLst/>
          </a:prstGeom>
        </p:spPr>
      </p:pic>
      <p:cxnSp>
        <p:nvCxnSpPr>
          <p:cNvPr id="14" name="Straight Connector 13"/>
          <p:cNvCxnSpPr/>
          <p:nvPr/>
        </p:nvCxnSpPr>
        <p:spPr>
          <a:xfrm>
            <a:off x="6372200" y="2875913"/>
            <a:ext cx="0" cy="3865455"/>
          </a:xfrm>
          <a:prstGeom prst="line">
            <a:avLst/>
          </a:prstGeom>
        </p:spPr>
        <p:style>
          <a:lnRef idx="3">
            <a:schemeClr val="accent2"/>
          </a:lnRef>
          <a:fillRef idx="0">
            <a:schemeClr val="accent2"/>
          </a:fillRef>
          <a:effectRef idx="2">
            <a:schemeClr val="accent2"/>
          </a:effectRef>
          <a:fontRef idx="minor">
            <a:schemeClr val="tx1"/>
          </a:fontRef>
        </p:style>
      </p:cxnSp>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04248" y="3033482"/>
            <a:ext cx="1925357" cy="1444018"/>
          </a:xfrm>
          <a:prstGeom prst="rect">
            <a:avLst/>
          </a:prstGeom>
        </p:spPr>
      </p:pic>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37229" y="4808640"/>
            <a:ext cx="3649100" cy="1918599"/>
          </a:xfrm>
          <a:prstGeom prst="rect">
            <a:avLst/>
          </a:prstGeom>
        </p:spPr>
      </p:pic>
    </p:spTree>
    <p:extLst>
      <p:ext uri="{BB962C8B-B14F-4D97-AF65-F5344CB8AC3E}">
        <p14:creationId xmlns:p14="http://schemas.microsoft.com/office/powerpoint/2010/main" val="685083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a:t>
            </a:r>
            <a:r>
              <a:rPr lang="el-GR" dirty="0" smtClean="0"/>
              <a:t>ι Εχθροί του ήρωα μας</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8024" y="4452841"/>
            <a:ext cx="2032000" cy="203200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1797195"/>
            <a:ext cx="1321252" cy="179978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8" y="1938150"/>
            <a:ext cx="1219200" cy="12192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0232" y="1998687"/>
            <a:ext cx="1795424" cy="1795424"/>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3690212" y="3920491"/>
            <a:ext cx="1050880" cy="1837958"/>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4953" y="4048163"/>
            <a:ext cx="1285982" cy="2141654"/>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1760" y="1677653"/>
            <a:ext cx="1919325" cy="1919325"/>
          </a:xfrm>
          <a:prstGeom prst="rect">
            <a:avLst/>
          </a:prstGeom>
        </p:spPr>
      </p:pic>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3608" y="3861005"/>
            <a:ext cx="2438400" cy="2429256"/>
          </a:xfrm>
          <a:prstGeom prst="rect">
            <a:avLst/>
          </a:prstGeom>
        </p:spPr>
      </p:pic>
    </p:spTree>
    <p:extLst>
      <p:ext uri="{BB962C8B-B14F-4D97-AF65-F5344CB8AC3E}">
        <p14:creationId xmlns:p14="http://schemas.microsoft.com/office/powerpoint/2010/main" val="188218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620688"/>
            <a:ext cx="8294844" cy="5400600"/>
          </a:xfrm>
        </p:spPr>
      </p:pic>
    </p:spTree>
    <p:extLst>
      <p:ext uri="{BB962C8B-B14F-4D97-AF65-F5344CB8AC3E}">
        <p14:creationId xmlns:p14="http://schemas.microsoft.com/office/powerpoint/2010/main" val="600426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257</Words>
  <Application>Microsoft Office PowerPoint</Application>
  <PresentationFormat>On-screen Show (4:3)</PresentationFormat>
  <Paragraphs>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Θέμα-Σκοπός</vt:lpstr>
      <vt:lpstr>PowerPoint Presentation</vt:lpstr>
      <vt:lpstr>PowerPoint Presentation</vt:lpstr>
      <vt:lpstr>Ο ήρωας μας</vt:lpstr>
      <vt:lpstr>Prizes-Level Up</vt:lpstr>
      <vt:lpstr>Oι Εχθροί του ήρωα μας</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michalispingos</dc:creator>
  <cp:lastModifiedBy>michalispingos</cp:lastModifiedBy>
  <cp:revision>12</cp:revision>
  <dcterms:created xsi:type="dcterms:W3CDTF">2016-11-28T19:23:21Z</dcterms:created>
  <dcterms:modified xsi:type="dcterms:W3CDTF">2016-12-01T14:48:27Z</dcterms:modified>
</cp:coreProperties>
</file>