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6858000" cy="9144000"/>
  <p:defaultTextStyle>
    <a:defPPr>
      <a:defRPr lang="en-US"/>
    </a:defPPr>
    <a:lvl1pPr marL="0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078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156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234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312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391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469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6547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4625" algn="l" defTabSz="41761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38" autoAdjust="0"/>
  </p:normalViewPr>
  <p:slideViewPr>
    <p:cSldViewPr>
      <p:cViewPr>
        <p:scale>
          <a:sx n="25" d="100"/>
          <a:sy n="25" d="100"/>
        </p:scale>
        <p:origin x="-708" y="-72"/>
      </p:cViewPr>
      <p:guideLst>
        <p:guide orient="horz" pos="13483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9" y="13298392"/>
            <a:ext cx="25737979" cy="9176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6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4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57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99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078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156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23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31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39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46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65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462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3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999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92320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7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82374"/>
            <a:ext cx="13378914" cy="3993478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078" indent="0">
              <a:buNone/>
              <a:defRPr sz="9100" b="1"/>
            </a:lvl2pPr>
            <a:lvl3pPr marL="4176156" indent="0">
              <a:buNone/>
              <a:defRPr sz="8200" b="1"/>
            </a:lvl3pPr>
            <a:lvl4pPr marL="6264234" indent="0">
              <a:buNone/>
              <a:defRPr sz="7300" b="1"/>
            </a:lvl4pPr>
            <a:lvl5pPr marL="8352312" indent="0">
              <a:buNone/>
              <a:defRPr sz="7300" b="1"/>
            </a:lvl5pPr>
            <a:lvl6pPr marL="10440391" indent="0">
              <a:buNone/>
              <a:defRPr sz="7300" b="1"/>
            </a:lvl6pPr>
            <a:lvl7pPr marL="12528469" indent="0">
              <a:buNone/>
              <a:defRPr sz="7300" b="1"/>
            </a:lvl7pPr>
            <a:lvl8pPr marL="14616547" indent="0">
              <a:buNone/>
              <a:defRPr sz="7300" b="1"/>
            </a:lvl8pPr>
            <a:lvl9pPr marL="16704625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9" y="9582374"/>
            <a:ext cx="13384169" cy="3993478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078" indent="0">
              <a:buNone/>
              <a:defRPr sz="9100" b="1"/>
            </a:lvl2pPr>
            <a:lvl3pPr marL="4176156" indent="0">
              <a:buNone/>
              <a:defRPr sz="8200" b="1"/>
            </a:lvl3pPr>
            <a:lvl4pPr marL="6264234" indent="0">
              <a:buNone/>
              <a:defRPr sz="7300" b="1"/>
            </a:lvl4pPr>
            <a:lvl5pPr marL="8352312" indent="0">
              <a:buNone/>
              <a:defRPr sz="7300" b="1"/>
            </a:lvl5pPr>
            <a:lvl6pPr marL="10440391" indent="0">
              <a:buNone/>
              <a:defRPr sz="7300" b="1"/>
            </a:lvl6pPr>
            <a:lvl7pPr marL="12528469" indent="0">
              <a:buNone/>
              <a:defRPr sz="7300" b="1"/>
            </a:lvl7pPr>
            <a:lvl8pPr marL="14616547" indent="0">
              <a:buNone/>
              <a:defRPr sz="7300" b="1"/>
            </a:lvl8pPr>
            <a:lvl9pPr marL="16704625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9" y="13575852"/>
            <a:ext cx="13384169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0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36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1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0" y="8958083"/>
            <a:ext cx="9961903" cy="29282224"/>
          </a:xfrm>
        </p:spPr>
        <p:txBody>
          <a:bodyPr/>
          <a:lstStyle>
            <a:lvl1pPr marL="0" indent="0">
              <a:buNone/>
              <a:defRPr sz="6400"/>
            </a:lvl1pPr>
            <a:lvl2pPr marL="2088078" indent="0">
              <a:buNone/>
              <a:defRPr sz="5400"/>
            </a:lvl2pPr>
            <a:lvl3pPr marL="4176156" indent="0">
              <a:buNone/>
              <a:defRPr sz="4600"/>
            </a:lvl3pPr>
            <a:lvl4pPr marL="6264234" indent="0">
              <a:buNone/>
              <a:defRPr sz="4100"/>
            </a:lvl4pPr>
            <a:lvl5pPr marL="8352312" indent="0">
              <a:buNone/>
              <a:defRPr sz="4100"/>
            </a:lvl5pPr>
            <a:lvl6pPr marL="10440391" indent="0">
              <a:buNone/>
              <a:defRPr sz="4100"/>
            </a:lvl6pPr>
            <a:lvl7pPr marL="12528469" indent="0">
              <a:buNone/>
              <a:defRPr sz="4100"/>
            </a:lvl7pPr>
            <a:lvl8pPr marL="14616547" indent="0">
              <a:buNone/>
              <a:defRPr sz="4100"/>
            </a:lvl8pPr>
            <a:lvl9pPr marL="16704625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43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078" indent="0">
              <a:buNone/>
              <a:defRPr sz="12800"/>
            </a:lvl2pPr>
            <a:lvl3pPr marL="4176156" indent="0">
              <a:buNone/>
              <a:defRPr sz="11000"/>
            </a:lvl3pPr>
            <a:lvl4pPr marL="6264234" indent="0">
              <a:buNone/>
              <a:defRPr sz="9100"/>
            </a:lvl4pPr>
            <a:lvl5pPr marL="8352312" indent="0">
              <a:buNone/>
              <a:defRPr sz="9100"/>
            </a:lvl5pPr>
            <a:lvl6pPr marL="10440391" indent="0">
              <a:buNone/>
              <a:defRPr sz="9100"/>
            </a:lvl6pPr>
            <a:lvl7pPr marL="12528469" indent="0">
              <a:buNone/>
              <a:defRPr sz="9100"/>
            </a:lvl7pPr>
            <a:lvl8pPr marL="14616547" indent="0">
              <a:buNone/>
              <a:defRPr sz="9100"/>
            </a:lvl8pPr>
            <a:lvl9pPr marL="16704625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078" indent="0">
              <a:buNone/>
              <a:defRPr sz="5400"/>
            </a:lvl2pPr>
            <a:lvl3pPr marL="4176156" indent="0">
              <a:buNone/>
              <a:defRPr sz="4600"/>
            </a:lvl3pPr>
            <a:lvl4pPr marL="6264234" indent="0">
              <a:buNone/>
              <a:defRPr sz="4100"/>
            </a:lvl4pPr>
            <a:lvl5pPr marL="8352312" indent="0">
              <a:buNone/>
              <a:defRPr sz="4100"/>
            </a:lvl5pPr>
            <a:lvl6pPr marL="10440391" indent="0">
              <a:buNone/>
              <a:defRPr sz="4100"/>
            </a:lvl6pPr>
            <a:lvl7pPr marL="12528469" indent="0">
              <a:buNone/>
              <a:defRPr sz="4100"/>
            </a:lvl7pPr>
            <a:lvl8pPr marL="14616547" indent="0">
              <a:buNone/>
              <a:defRPr sz="4100"/>
            </a:lvl8pPr>
            <a:lvl9pPr marL="16704625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68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29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5" cy="365259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999" y="1714329"/>
            <a:ext cx="19934317" cy="365259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0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16" tIns="208808" rIns="417616" bIns="2088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16" tIns="208808" rIns="417616" bIns="2088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16" tIns="208808" rIns="417616" bIns="208808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BCAC5-E596-477C-BEE6-0D168E6EE42A}" type="datetimeFigureOut">
              <a:rPr lang="en-GB" smtClean="0"/>
              <a:t>10/01/2014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8"/>
          </a:xfrm>
          <a:prstGeom prst="rect">
            <a:avLst/>
          </a:prstGeom>
        </p:spPr>
        <p:txBody>
          <a:bodyPr vert="horz" lIns="417616" tIns="208808" rIns="417616" bIns="208808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16" tIns="208808" rIns="417616" bIns="208808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7957B-5B8F-4037-8B4A-78E0FB84E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88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156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059" indent="-1566059" algn="l" defTabSz="4176156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127" indent="-1305049" algn="l" defTabSz="4176156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195" indent="-1044039" algn="l" defTabSz="417615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273" indent="-1044039" algn="l" defTabSz="4176156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352" indent="-1044039" algn="l" defTabSz="4176156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430" indent="-1044039" algn="l" defTabSz="41761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2508" indent="-1044039" algn="l" defTabSz="41761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0586" indent="-1044039" algn="l" defTabSz="41761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8664" indent="-1044039" algn="l" defTabSz="41761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078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156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234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312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391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469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6547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4625" algn="l" defTabSz="41761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6680" y="1953296"/>
            <a:ext cx="22649296" cy="35585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8000" b="1" dirty="0"/>
              <a:t>Name of Institution (ABR.)</a:t>
            </a:r>
            <a:br>
              <a:rPr lang="en-GB" sz="8000" b="1" dirty="0"/>
            </a:br>
            <a:r>
              <a:rPr lang="en-GB" sz="5500" b="1" dirty="0"/>
              <a:t>Author Name </a:t>
            </a:r>
            <a:r>
              <a:rPr lang="en-US" sz="5500" b="1" dirty="0"/>
              <a:t/>
            </a:r>
            <a:br>
              <a:rPr lang="en-US" sz="5500" b="1" dirty="0"/>
            </a:br>
            <a:r>
              <a:rPr lang="en-GB" sz="5500" dirty="0"/>
              <a:t>Affiliation</a:t>
            </a:r>
            <a:endParaRPr lang="en-GB" sz="8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542" y="274535"/>
            <a:ext cx="20170580" cy="162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2" descr="COST-LetterheadBott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8"/>
          <a:stretch/>
        </p:blipFill>
        <p:spPr bwMode="auto">
          <a:xfrm>
            <a:off x="2362015" y="41510613"/>
            <a:ext cx="25773159" cy="121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15457631" y="6595395"/>
            <a:ext cx="12112011" cy="17277012"/>
          </a:xfrm>
          <a:prstGeom prst="rect">
            <a:avLst/>
          </a:prstGeom>
        </p:spPr>
        <p:txBody>
          <a:bodyPr vert="horz" lIns="417616" tIns="208808" rIns="417616" bIns="208808" rtlCol="0">
            <a:normAutofit/>
          </a:bodyPr>
          <a:lstStyle>
            <a:lvl1pPr marL="1868805" indent="-1868805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49078" indent="-1557338" algn="l" defTabSz="49834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2935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72109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21283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0457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19631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68805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179790" indent="-1245870" algn="l" defTabSz="49834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467" y="5812812"/>
            <a:ext cx="27651072" cy="3545700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3868246" y="1087218"/>
            <a:ext cx="11324553" cy="600594"/>
          </a:xfrm>
          <a:prstGeom prst="rect">
            <a:avLst/>
          </a:prstGeom>
          <a:noFill/>
        </p:spPr>
        <p:txBody>
          <a:bodyPr wrap="square" lIns="76627" tIns="38313" rIns="76627" bIns="38313" rtlCol="0">
            <a:spAutoFit/>
          </a:bodyPr>
          <a:lstStyle/>
          <a:p>
            <a:r>
              <a:rPr lang="en-GB" sz="3400" b="1" dirty="0"/>
              <a:t>Building Integration of Solar Thermal Systems –</a:t>
            </a:r>
            <a:r>
              <a:rPr lang="en-GB" sz="3400" b="1" dirty="0" err="1"/>
              <a:t>TU1205</a:t>
            </a:r>
            <a:r>
              <a:rPr lang="en-GB" sz="3400" b="1" dirty="0"/>
              <a:t> - </a:t>
            </a:r>
            <a:r>
              <a:rPr lang="en-GB" sz="3400" b="1" dirty="0" err="1"/>
              <a:t>BISTS</a:t>
            </a:r>
            <a:endParaRPr lang="en-GB" sz="3700" dirty="0"/>
          </a:p>
        </p:txBody>
      </p:sp>
      <p:sp>
        <p:nvSpPr>
          <p:cNvPr id="16" name="TextBox 15"/>
          <p:cNvSpPr txBox="1"/>
          <p:nvPr/>
        </p:nvSpPr>
        <p:spPr>
          <a:xfrm>
            <a:off x="1393070" y="1953296"/>
            <a:ext cx="4481374" cy="38595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76627" tIns="38313" rIns="76627" bIns="38313" rtlCol="0">
            <a:spAutoFit/>
          </a:bodyPr>
          <a:lstStyle/>
          <a:p>
            <a:r>
              <a:rPr lang="en-GB" dirty="0" smtClean="0"/>
              <a:t>Institute</a:t>
            </a:r>
          </a:p>
          <a:p>
            <a:r>
              <a:rPr lang="en-GB" dirty="0" smtClean="0"/>
              <a:t>Logo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9146" y="1749596"/>
            <a:ext cx="4914409" cy="402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6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19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Name of Institution (ABR.) Author Name  Affiliation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Integration of Solar Thermal Systems (BISTS) Soteris A. Kalogirou  Cyprus University of Technology  Department of Mechanical Engineering and Materials Sciences</dc:title>
  <dc:creator>Soteris Kalogirou</dc:creator>
  <cp:lastModifiedBy>Soteris Kalogirou</cp:lastModifiedBy>
  <cp:revision>17</cp:revision>
  <dcterms:created xsi:type="dcterms:W3CDTF">2013-02-17T06:41:48Z</dcterms:created>
  <dcterms:modified xsi:type="dcterms:W3CDTF">2014-01-10T15:07:31Z</dcterms:modified>
</cp:coreProperties>
</file>