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4" r:id="rId1"/>
  </p:sldMasterIdLst>
  <p:notesMasterIdLst>
    <p:notesMasterId r:id="rId9"/>
  </p:notesMasterIdLst>
  <p:handoutMasterIdLst>
    <p:handoutMasterId r:id="rId10"/>
  </p:handoutMasterIdLst>
  <p:sldIdLst>
    <p:sldId id="345" r:id="rId2"/>
    <p:sldId id="351" r:id="rId3"/>
    <p:sldId id="365" r:id="rId4"/>
    <p:sldId id="371" r:id="rId5"/>
    <p:sldId id="362" r:id="rId6"/>
    <p:sldId id="367" r:id="rId7"/>
    <p:sldId id="370" r:id="rId8"/>
  </p:sldIdLst>
  <p:sldSz cx="9906000" cy="6858000" type="A4"/>
  <p:notesSz cx="6797675" cy="9926638"/>
  <p:defaultTextStyle>
    <a:defPPr>
      <a:defRPr lang="en-GB"/>
    </a:defPPr>
    <a:lvl1pPr algn="r" rtl="0" fontAlgn="base">
      <a:spcBef>
        <a:spcPct val="0"/>
      </a:spcBef>
      <a:spcAft>
        <a:spcPct val="0"/>
      </a:spcAft>
      <a:defRPr sz="2800" b="1" kern="1200">
        <a:solidFill>
          <a:srgbClr val="0000FF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sz="2800" b="1" kern="1200">
        <a:solidFill>
          <a:srgbClr val="0000FF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sz="2800" b="1" kern="1200">
        <a:solidFill>
          <a:srgbClr val="0000FF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sz="2800" b="1" kern="1200">
        <a:solidFill>
          <a:srgbClr val="0000FF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sz="2800" b="1" kern="1200">
        <a:solidFill>
          <a:srgbClr val="0000FF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rgbClr val="0000FF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rgbClr val="0000FF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rgbClr val="0000FF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rgbClr val="0000FF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deprins" initials="" lastIdx="4" clrIdx="0"/>
  <p:cmAuthor id="1" name="Adrien Routelous" initials="AR" lastIdx="6" clrIdx="1"/>
  <p:cmAuthor id="2" name="Teresa Oliveros" initials="TO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6600"/>
    <a:srgbClr val="FF9900"/>
    <a:srgbClr val="009900"/>
    <a:srgbClr val="003399"/>
    <a:srgbClr val="0000FF"/>
    <a:srgbClr val="FF6699"/>
    <a:srgbClr val="969696"/>
    <a:srgbClr val="9999FF"/>
    <a:srgbClr val="0054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45" autoAdjust="0"/>
    <p:restoredTop sz="94595" autoAdjust="0"/>
  </p:normalViewPr>
  <p:slideViewPr>
    <p:cSldViewPr>
      <p:cViewPr>
        <p:scale>
          <a:sx n="75" d="100"/>
          <a:sy n="75" d="100"/>
        </p:scale>
        <p:origin x="-810" y="-72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2F669F-DF6D-44C2-A39F-FCB957CF0E1A}" type="doc">
      <dgm:prSet loTypeId="urn:microsoft.com/office/officeart/2008/layout/BubblePictureList" loCatId="picture" qsTypeId="urn:microsoft.com/office/officeart/2005/8/quickstyle/simple1" qsCatId="simple" csTypeId="urn:microsoft.com/office/officeart/2005/8/colors/accent1_2" csCatId="accent1" phldr="1"/>
      <dgm:spPr/>
    </dgm:pt>
    <dgm:pt modelId="{73F362EC-634E-4289-B903-EEBE79459518}">
      <dgm:prSet phldrT="[Text]"/>
      <dgm:spPr/>
      <dgm:t>
        <a:bodyPr/>
        <a:lstStyle/>
        <a:p>
          <a:r>
            <a:rPr lang="fr-BE" dirty="0" smtClean="0">
              <a:solidFill>
                <a:schemeClr val="bg1"/>
              </a:solidFill>
            </a:rPr>
            <a:t>a</a:t>
          </a:r>
          <a:endParaRPr lang="en-GB" dirty="0">
            <a:solidFill>
              <a:schemeClr val="bg1"/>
            </a:solidFill>
          </a:endParaRPr>
        </a:p>
      </dgm:t>
    </dgm:pt>
    <dgm:pt modelId="{EEC72F88-0EE3-4F9F-9081-9EFF07672F7D}" type="sibTrans" cxnId="{5E7C781B-0A66-4BBE-8F13-05EE96749CFF}">
      <dgm:prSet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6000" r="-36000"/>
          </a:stretch>
        </a:blipFill>
      </dgm:spPr>
      <dgm:t>
        <a:bodyPr/>
        <a:lstStyle/>
        <a:p>
          <a:endParaRPr lang="en-GB"/>
        </a:p>
      </dgm:t>
    </dgm:pt>
    <dgm:pt modelId="{2B1EC5DA-8349-4C20-B25F-7DEBFB6E62B7}" type="parTrans" cxnId="{5E7C781B-0A66-4BBE-8F13-05EE96749CFF}">
      <dgm:prSet/>
      <dgm:spPr/>
      <dgm:t>
        <a:bodyPr/>
        <a:lstStyle/>
        <a:p>
          <a:endParaRPr lang="en-GB"/>
        </a:p>
      </dgm:t>
    </dgm:pt>
    <dgm:pt modelId="{11D478E6-6480-446A-93E4-3B57D2B1A8BD}" type="pres">
      <dgm:prSet presAssocID="{432F669F-DF6D-44C2-A39F-FCB957CF0E1A}" presName="Name0" presStyleCnt="0">
        <dgm:presLayoutVars>
          <dgm:chMax val="8"/>
          <dgm:chPref val="8"/>
          <dgm:dir/>
        </dgm:presLayoutVars>
      </dgm:prSet>
      <dgm:spPr/>
    </dgm:pt>
    <dgm:pt modelId="{1F42A79A-80F7-47D2-B9C6-97FA1E6B3473}" type="pres">
      <dgm:prSet presAssocID="{73F362EC-634E-4289-B903-EEBE79459518}" presName="parent_text_1" presStyleLbl="revTx" presStyleIdx="0" presStyleCnt="1" custFlipHor="1" custScaleX="576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C19F21F-3037-4FFE-8A74-DDB4FAB7A135}" type="pres">
      <dgm:prSet presAssocID="{73F362EC-634E-4289-B903-EEBE79459518}" presName="image_accent_1" presStyleCnt="0"/>
      <dgm:spPr/>
    </dgm:pt>
    <dgm:pt modelId="{356F6771-9495-4212-A4FC-61E0BAC05E07}" type="pres">
      <dgm:prSet presAssocID="{73F362EC-634E-4289-B903-EEBE79459518}" presName="imageAccentRepeatNode" presStyleLbl="alignNode1" presStyleIdx="0" presStyleCnt="2" custLinFactNeighborY="-8792"/>
      <dgm:spPr/>
    </dgm:pt>
    <dgm:pt modelId="{F061AEA4-BDBE-4D8F-B558-8092D545FBCA}" type="pres">
      <dgm:prSet presAssocID="{73F362EC-634E-4289-B903-EEBE79459518}" presName="accent_1" presStyleLbl="alignNode1" presStyleIdx="1" presStyleCnt="2" custLinFactNeighborX="-23007" custLinFactNeighborY="8124"/>
      <dgm:spPr/>
    </dgm:pt>
    <dgm:pt modelId="{9AB7CB6D-BC27-46D7-93AE-8F5F0CE4BB00}" type="pres">
      <dgm:prSet presAssocID="{EEC72F88-0EE3-4F9F-9081-9EFF07672F7D}" presName="image_1" presStyleCnt="0"/>
      <dgm:spPr/>
    </dgm:pt>
    <dgm:pt modelId="{B85E7E56-C0A6-42F1-BAB9-0BD1EBF87DD5}" type="pres">
      <dgm:prSet presAssocID="{EEC72F88-0EE3-4F9F-9081-9EFF07672F7D}" presName="imageRepeatNode" presStyleLbl="fgImgPlace1" presStyleIdx="0" presStyleCnt="1" custFlipHor="1" custScaleX="93215" custScaleY="101210" custLinFactNeighborY="-9658"/>
      <dgm:spPr/>
      <dgm:t>
        <a:bodyPr/>
        <a:lstStyle/>
        <a:p>
          <a:endParaRPr lang="en-GB"/>
        </a:p>
      </dgm:t>
    </dgm:pt>
  </dgm:ptLst>
  <dgm:cxnLst>
    <dgm:cxn modelId="{60E54415-984E-4C41-832A-621AAD5B100B}" type="presOf" srcId="{432F669F-DF6D-44C2-A39F-FCB957CF0E1A}" destId="{11D478E6-6480-446A-93E4-3B57D2B1A8BD}" srcOrd="0" destOrd="0" presId="urn:microsoft.com/office/officeart/2008/layout/BubblePictureList"/>
    <dgm:cxn modelId="{5E7C781B-0A66-4BBE-8F13-05EE96749CFF}" srcId="{432F669F-DF6D-44C2-A39F-FCB957CF0E1A}" destId="{73F362EC-634E-4289-B903-EEBE79459518}" srcOrd="0" destOrd="0" parTransId="{2B1EC5DA-8349-4C20-B25F-7DEBFB6E62B7}" sibTransId="{EEC72F88-0EE3-4F9F-9081-9EFF07672F7D}"/>
    <dgm:cxn modelId="{DE6C1D63-4D9C-4F1C-B859-C88984BDF51D}" type="presOf" srcId="{73F362EC-634E-4289-B903-EEBE79459518}" destId="{1F42A79A-80F7-47D2-B9C6-97FA1E6B3473}" srcOrd="0" destOrd="0" presId="urn:microsoft.com/office/officeart/2008/layout/BubblePictureList"/>
    <dgm:cxn modelId="{9F1BB31A-BE2D-4F40-9DC5-A13B5A69D419}" type="presOf" srcId="{EEC72F88-0EE3-4F9F-9081-9EFF07672F7D}" destId="{B85E7E56-C0A6-42F1-BAB9-0BD1EBF87DD5}" srcOrd="0" destOrd="0" presId="urn:microsoft.com/office/officeart/2008/layout/BubblePictureList"/>
    <dgm:cxn modelId="{CB8BE88B-4B1E-4DBB-A289-8CFF1B9F1147}" type="presParOf" srcId="{11D478E6-6480-446A-93E4-3B57D2B1A8BD}" destId="{1F42A79A-80F7-47D2-B9C6-97FA1E6B3473}" srcOrd="0" destOrd="0" presId="urn:microsoft.com/office/officeart/2008/layout/BubblePictureList"/>
    <dgm:cxn modelId="{89AAC5AF-DFA1-457E-BCE3-9076A1CED38A}" type="presParOf" srcId="{11D478E6-6480-446A-93E4-3B57D2B1A8BD}" destId="{2C19F21F-3037-4FFE-8A74-DDB4FAB7A135}" srcOrd="1" destOrd="0" presId="urn:microsoft.com/office/officeart/2008/layout/BubblePictureList"/>
    <dgm:cxn modelId="{8A0A296A-31EA-4C3D-AC5D-A9BF2AEE9305}" type="presParOf" srcId="{2C19F21F-3037-4FFE-8A74-DDB4FAB7A135}" destId="{356F6771-9495-4212-A4FC-61E0BAC05E07}" srcOrd="0" destOrd="0" presId="urn:microsoft.com/office/officeart/2008/layout/BubblePictureList"/>
    <dgm:cxn modelId="{EFCD257C-A9F3-45C1-B670-497BCFEDFAB4}" type="presParOf" srcId="{11D478E6-6480-446A-93E4-3B57D2B1A8BD}" destId="{F061AEA4-BDBE-4D8F-B558-8092D545FBCA}" srcOrd="2" destOrd="0" presId="urn:microsoft.com/office/officeart/2008/layout/BubblePictureList"/>
    <dgm:cxn modelId="{49D4AAE9-AA60-4407-8084-9101189C8512}" type="presParOf" srcId="{11D478E6-6480-446A-93E4-3B57D2B1A8BD}" destId="{9AB7CB6D-BC27-46D7-93AE-8F5F0CE4BB00}" srcOrd="3" destOrd="0" presId="urn:microsoft.com/office/officeart/2008/layout/BubblePictureList"/>
    <dgm:cxn modelId="{42D9BEA5-96EC-4E0F-99A7-05ED04998EB0}" type="presParOf" srcId="{9AB7CB6D-BC27-46D7-93AE-8F5F0CE4BB00}" destId="{B85E7E56-C0A6-42F1-BAB9-0BD1EBF87DD5}" srcOrd="0" destOrd="0" presId="urn:microsoft.com/office/officeart/2008/layout/Bubble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548794C-D9B8-43FD-B247-1B88EA031E8E}" type="doc">
      <dgm:prSet loTypeId="urn:microsoft.com/office/officeart/2008/layout/HexagonCluster" loCatId="picture" qsTypeId="urn:microsoft.com/office/officeart/2005/8/quickstyle/simple1" qsCatId="simple" csTypeId="urn:microsoft.com/office/officeart/2005/8/colors/accent1_2" csCatId="accent1" phldr="1"/>
      <dgm:spPr/>
    </dgm:pt>
    <dgm:pt modelId="{2DD25B92-2EDD-4E6B-BEB1-36FAAC2A93FE}">
      <dgm:prSet phldrT="[Text]"/>
      <dgm:spPr/>
      <dgm:t>
        <a:bodyPr/>
        <a:lstStyle/>
        <a:p>
          <a:r>
            <a:rPr lang="fr-BE" dirty="0" smtClean="0">
              <a:solidFill>
                <a:schemeClr val="accent1"/>
              </a:solidFill>
            </a:rPr>
            <a:t>m</a:t>
          </a:r>
          <a:endParaRPr lang="en-GB" dirty="0">
            <a:solidFill>
              <a:schemeClr val="accent1"/>
            </a:solidFill>
          </a:endParaRPr>
        </a:p>
      </dgm:t>
    </dgm:pt>
    <dgm:pt modelId="{BAF5F838-1183-42D4-9CA6-46081806F405}" type="parTrans" cxnId="{5BB2A683-F13E-4189-A6B8-1B647718BEF1}">
      <dgm:prSet/>
      <dgm:spPr/>
      <dgm:t>
        <a:bodyPr/>
        <a:lstStyle/>
        <a:p>
          <a:endParaRPr lang="en-GB"/>
        </a:p>
      </dgm:t>
    </dgm:pt>
    <dgm:pt modelId="{B6788261-686D-46E2-8DFB-36EC152D96FC}" type="sibTrans" cxnId="{5BB2A683-F13E-4189-A6B8-1B647718BEF1}">
      <dgm:prSet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  <dgm:t>
        <a:bodyPr/>
        <a:lstStyle/>
        <a:p>
          <a:endParaRPr lang="en-GB"/>
        </a:p>
      </dgm:t>
    </dgm:pt>
    <dgm:pt modelId="{76BDFE9E-4031-4054-8F8D-4DAED9D36A1F}" type="pres">
      <dgm:prSet presAssocID="{7548794C-D9B8-43FD-B247-1B88EA031E8E}" presName="Name0" presStyleCnt="0">
        <dgm:presLayoutVars>
          <dgm:chMax val="21"/>
          <dgm:chPref val="21"/>
        </dgm:presLayoutVars>
      </dgm:prSet>
      <dgm:spPr/>
    </dgm:pt>
    <dgm:pt modelId="{60B90F13-6480-4E34-BCFC-6222C1D1AA4C}" type="pres">
      <dgm:prSet presAssocID="{2DD25B92-2EDD-4E6B-BEB1-36FAAC2A93FE}" presName="text1" presStyleCnt="0"/>
      <dgm:spPr/>
    </dgm:pt>
    <dgm:pt modelId="{4B2D7D09-4055-43E9-8842-08609E2B4E95}" type="pres">
      <dgm:prSet presAssocID="{2DD25B92-2EDD-4E6B-BEB1-36FAAC2A93FE}" presName="textRepeatNode" presStyleLbl="align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EEA0D23-EABA-4885-BBE1-AFAFAB8F49AA}" type="pres">
      <dgm:prSet presAssocID="{2DD25B92-2EDD-4E6B-BEB1-36FAAC2A93FE}" presName="textaccent1" presStyleCnt="0"/>
      <dgm:spPr/>
    </dgm:pt>
    <dgm:pt modelId="{F1A5C8B9-CFB1-4458-A07A-0A6C337604A4}" type="pres">
      <dgm:prSet presAssocID="{2DD25B92-2EDD-4E6B-BEB1-36FAAC2A93FE}" presName="accentRepeatNode" presStyleLbl="solidAlignAcc1" presStyleIdx="0" presStyleCnt="2"/>
      <dgm:spPr/>
    </dgm:pt>
    <dgm:pt modelId="{652FCE96-CE22-4A53-9A73-CFEC2E11D582}" type="pres">
      <dgm:prSet presAssocID="{B6788261-686D-46E2-8DFB-36EC152D96FC}" presName="image1" presStyleCnt="0"/>
      <dgm:spPr/>
    </dgm:pt>
    <dgm:pt modelId="{2A3EC99A-6386-4A06-B3C0-5C6444C27BA3}" type="pres">
      <dgm:prSet presAssocID="{B6788261-686D-46E2-8DFB-36EC152D96FC}" presName="imageRepeatNode" presStyleLbl="alignAcc1" presStyleIdx="0" presStyleCnt="1"/>
      <dgm:spPr/>
      <dgm:t>
        <a:bodyPr/>
        <a:lstStyle/>
        <a:p>
          <a:endParaRPr lang="en-GB"/>
        </a:p>
      </dgm:t>
    </dgm:pt>
    <dgm:pt modelId="{7D491EA4-C650-4610-9AA7-6A12C3F59A94}" type="pres">
      <dgm:prSet presAssocID="{B6788261-686D-46E2-8DFB-36EC152D96FC}" presName="imageaccent1" presStyleCnt="0"/>
      <dgm:spPr/>
    </dgm:pt>
    <dgm:pt modelId="{279050EE-92DA-4914-9FE1-3B79A476730A}" type="pres">
      <dgm:prSet presAssocID="{B6788261-686D-46E2-8DFB-36EC152D96FC}" presName="accentRepeatNode" presStyleLbl="solidAlignAcc1" presStyleIdx="1" presStyleCnt="2"/>
      <dgm:spPr/>
    </dgm:pt>
  </dgm:ptLst>
  <dgm:cxnLst>
    <dgm:cxn modelId="{5BB2A683-F13E-4189-A6B8-1B647718BEF1}" srcId="{7548794C-D9B8-43FD-B247-1B88EA031E8E}" destId="{2DD25B92-2EDD-4E6B-BEB1-36FAAC2A93FE}" srcOrd="0" destOrd="0" parTransId="{BAF5F838-1183-42D4-9CA6-46081806F405}" sibTransId="{B6788261-686D-46E2-8DFB-36EC152D96FC}"/>
    <dgm:cxn modelId="{606A807A-79CB-4D72-BAB8-ABC58EFECD66}" type="presOf" srcId="{7548794C-D9B8-43FD-B247-1B88EA031E8E}" destId="{76BDFE9E-4031-4054-8F8D-4DAED9D36A1F}" srcOrd="0" destOrd="0" presId="urn:microsoft.com/office/officeart/2008/layout/HexagonCluster"/>
    <dgm:cxn modelId="{E62BC817-DBB2-422A-8695-E2D5B9F883C8}" type="presOf" srcId="{B6788261-686D-46E2-8DFB-36EC152D96FC}" destId="{2A3EC99A-6386-4A06-B3C0-5C6444C27BA3}" srcOrd="0" destOrd="0" presId="urn:microsoft.com/office/officeart/2008/layout/HexagonCluster"/>
    <dgm:cxn modelId="{5FD62B27-CF53-400B-875C-51453444BC63}" type="presOf" srcId="{2DD25B92-2EDD-4E6B-BEB1-36FAAC2A93FE}" destId="{4B2D7D09-4055-43E9-8842-08609E2B4E95}" srcOrd="0" destOrd="0" presId="urn:microsoft.com/office/officeart/2008/layout/HexagonCluster"/>
    <dgm:cxn modelId="{37BBCE81-F00A-4451-98E9-338127EEE353}" type="presParOf" srcId="{76BDFE9E-4031-4054-8F8D-4DAED9D36A1F}" destId="{60B90F13-6480-4E34-BCFC-6222C1D1AA4C}" srcOrd="0" destOrd="0" presId="urn:microsoft.com/office/officeart/2008/layout/HexagonCluster"/>
    <dgm:cxn modelId="{5A4582CF-5B4E-4334-8906-B91DAF3C7459}" type="presParOf" srcId="{60B90F13-6480-4E34-BCFC-6222C1D1AA4C}" destId="{4B2D7D09-4055-43E9-8842-08609E2B4E95}" srcOrd="0" destOrd="0" presId="urn:microsoft.com/office/officeart/2008/layout/HexagonCluster"/>
    <dgm:cxn modelId="{A47DD25F-FA43-48B0-AB23-9F4A52A3805D}" type="presParOf" srcId="{76BDFE9E-4031-4054-8F8D-4DAED9D36A1F}" destId="{2EEA0D23-EABA-4885-BBE1-AFAFAB8F49AA}" srcOrd="1" destOrd="0" presId="urn:microsoft.com/office/officeart/2008/layout/HexagonCluster"/>
    <dgm:cxn modelId="{4CC4DB09-1B60-48E1-8BD9-5506C8A6010C}" type="presParOf" srcId="{2EEA0D23-EABA-4885-BBE1-AFAFAB8F49AA}" destId="{F1A5C8B9-CFB1-4458-A07A-0A6C337604A4}" srcOrd="0" destOrd="0" presId="urn:microsoft.com/office/officeart/2008/layout/HexagonCluster"/>
    <dgm:cxn modelId="{FC59D5F8-44CB-4A30-80CB-F414D87914B6}" type="presParOf" srcId="{76BDFE9E-4031-4054-8F8D-4DAED9D36A1F}" destId="{652FCE96-CE22-4A53-9A73-CFEC2E11D582}" srcOrd="2" destOrd="0" presId="urn:microsoft.com/office/officeart/2008/layout/HexagonCluster"/>
    <dgm:cxn modelId="{2B2C9803-EF97-4840-BEF1-1EC7948BCF74}" type="presParOf" srcId="{652FCE96-CE22-4A53-9A73-CFEC2E11D582}" destId="{2A3EC99A-6386-4A06-B3C0-5C6444C27BA3}" srcOrd="0" destOrd="0" presId="urn:microsoft.com/office/officeart/2008/layout/HexagonCluster"/>
    <dgm:cxn modelId="{D4B13054-AA9B-4A65-A51E-36F5D8533E2B}" type="presParOf" srcId="{76BDFE9E-4031-4054-8F8D-4DAED9D36A1F}" destId="{7D491EA4-C650-4610-9AA7-6A12C3F59A94}" srcOrd="3" destOrd="0" presId="urn:microsoft.com/office/officeart/2008/layout/HexagonCluster"/>
    <dgm:cxn modelId="{B7B9B058-542B-481F-A9D1-C458CD613CCB}" type="presParOf" srcId="{7D491EA4-C650-4610-9AA7-6A12C3F59A94}" destId="{279050EE-92DA-4914-9FE1-3B79A476730A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6F6771-9495-4212-A4FC-61E0BAC05E07}">
      <dsp:nvSpPr>
        <dsp:cNvPr id="0" name=""/>
        <dsp:cNvSpPr/>
      </dsp:nvSpPr>
      <dsp:spPr>
        <a:xfrm>
          <a:off x="1102524" y="449439"/>
          <a:ext cx="1723583" cy="172369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61AEA4-BDBE-4D8F-B558-8092D545FBCA}">
      <dsp:nvSpPr>
        <dsp:cNvPr id="0" name=""/>
        <dsp:cNvSpPr/>
      </dsp:nvSpPr>
      <dsp:spPr>
        <a:xfrm>
          <a:off x="2729069" y="432047"/>
          <a:ext cx="511292" cy="511449"/>
        </a:xfrm>
        <a:prstGeom prst="donut">
          <a:avLst>
            <a:gd name="adj" fmla="val 74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5E7E56-C0A6-42F1-BAB9-0BD1EBF87DD5}">
      <dsp:nvSpPr>
        <dsp:cNvPr id="0" name=""/>
        <dsp:cNvSpPr/>
      </dsp:nvSpPr>
      <dsp:spPr>
        <a:xfrm flipH="1">
          <a:off x="1216708" y="504059"/>
          <a:ext cx="1483334" cy="1610430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6000" r="-3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42A79A-80F7-47D2-B9C6-97FA1E6B3473}">
      <dsp:nvSpPr>
        <dsp:cNvPr id="0" name=""/>
        <dsp:cNvSpPr/>
      </dsp:nvSpPr>
      <dsp:spPr>
        <a:xfrm flipH="1">
          <a:off x="602444" y="51576"/>
          <a:ext cx="147476" cy="5114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" numCol="1" spcCol="1270" anchor="b" anchorCtr="0">
          <a:noAutofit/>
        </a:bodyPr>
        <a:lstStyle/>
        <a:p>
          <a:pPr lvl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1500" kern="1200" dirty="0" smtClean="0">
              <a:solidFill>
                <a:schemeClr val="bg1"/>
              </a:solidFill>
            </a:rPr>
            <a:t>a</a:t>
          </a:r>
          <a:endParaRPr lang="en-GB" sz="1500" kern="1200" dirty="0">
            <a:solidFill>
              <a:schemeClr val="bg1"/>
            </a:solidFill>
          </a:endParaRPr>
        </a:p>
      </dsp:txBody>
      <dsp:txXfrm>
        <a:off x="602444" y="51576"/>
        <a:ext cx="147476" cy="51144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2D7D09-4055-43E9-8842-08609E2B4E95}">
      <dsp:nvSpPr>
        <dsp:cNvPr id="0" name=""/>
        <dsp:cNvSpPr/>
      </dsp:nvSpPr>
      <dsp:spPr>
        <a:xfrm>
          <a:off x="1608371" y="1153550"/>
          <a:ext cx="1946040" cy="167586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6500" kern="1200" dirty="0" smtClean="0">
              <a:solidFill>
                <a:schemeClr val="accent1"/>
              </a:solidFill>
            </a:rPr>
            <a:t>m</a:t>
          </a:r>
          <a:endParaRPr lang="en-GB" sz="6500" kern="1200" dirty="0">
            <a:solidFill>
              <a:schemeClr val="accent1"/>
            </a:solidFill>
          </a:endParaRPr>
        </a:p>
      </dsp:txBody>
      <dsp:txXfrm>
        <a:off x="1910196" y="1413471"/>
        <a:ext cx="1342390" cy="1156018"/>
      </dsp:txXfrm>
    </dsp:sp>
    <dsp:sp modelId="{F1A5C8B9-CFB1-4458-A07A-0A6C337604A4}">
      <dsp:nvSpPr>
        <dsp:cNvPr id="0" name=""/>
        <dsp:cNvSpPr/>
      </dsp:nvSpPr>
      <dsp:spPr>
        <a:xfrm>
          <a:off x="1653512" y="1893593"/>
          <a:ext cx="227126" cy="196029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3EC99A-6386-4A06-B3C0-5C6444C27BA3}">
      <dsp:nvSpPr>
        <dsp:cNvPr id="0" name=""/>
        <dsp:cNvSpPr/>
      </dsp:nvSpPr>
      <dsp:spPr>
        <a:xfrm>
          <a:off x="0" y="266933"/>
          <a:ext cx="1943552" cy="1675347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9050EE-92DA-4914-9FE1-3B79A476730A}">
      <dsp:nvSpPr>
        <dsp:cNvPr id="0" name=""/>
        <dsp:cNvSpPr/>
      </dsp:nvSpPr>
      <dsp:spPr>
        <a:xfrm>
          <a:off x="1315843" y="1710376"/>
          <a:ext cx="227126" cy="196029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ubblePictureList">
  <dgm:title val=""/>
  <dgm:desc val=""/>
  <dgm:catLst>
    <dgm:cat type="picture" pri="22000"/>
    <dgm:cat type="pictureconvert" pri="22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8"/>
      <dgm:chPref val="8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7423"/>
        </dgm:alg>
        <dgm:choose name="Name3">
          <dgm:if name="Name4" func="var" arg="dir" op="equ" val="norm">
            <dgm:constrLst>
              <dgm:constr type="primFontSz" for="des" ptType="node" op="equ" val="65"/>
              <dgm:constr type="l" for="ch" forName="parent_text_1" refType="w" fact="0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4305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.8709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4457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if>
          <dgm:else name="Name5">
            <dgm:constrLst>
              <dgm:constr type="primFontSz" for="des" ptType="node" op="equ" val="65"/>
              <dgm:constr type="l" for="ch" forName="parent_text_1" refType="w" fact="0.3543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1344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1525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else>
        </dgm:choose>
      </dgm:if>
      <dgm:if name="Name6" axis="ch" ptType="node" func="cnt" op="equ" val="2">
        <dgm:alg type="composite">
          <dgm:param type="ar" val="3.193"/>
        </dgm:alg>
        <dgm:choose name="Name7">
          <dgm:if name="Name8" func="var" arg="dir" op="equ" val="norm">
            <dgm:constrLst>
              <dgm:constr type="primFontSz" for="des" ptType="node" op="equ" val="65"/>
              <dgm:constr type="l" for="ch" forName="image_accent_1" refType="w" fact="0.2342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2434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parent_text_1" refType="w" fact="0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image_accent_2" refType="w" fact="0.5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5074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2" refType="w" fact="0.6447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accent_1" refType="w" fact="0.6316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if>
          <dgm:else name="Name9">
            <dgm:constrLst>
              <dgm:constr type="primFontSz" for="des" ptType="node" op="equ" val="65"/>
              <dgm:constr type="l" for="ch" forName="image_accent_2" refType="w" fact="0.3747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3821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1" refType="w" fact="0.6447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parent_text_2" refType="w" fact="0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image_accent_1" refType="w" fact="0.5263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5355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accent_1" refType="w" fact="0.3289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else>
        </dgm:choose>
      </dgm:if>
      <dgm:if name="Name10" axis="ch" ptType="node" func="cnt" op="equ" val="3">
        <dgm:alg type="composite">
          <dgm:param type="ar" val="2.4052"/>
        </dgm:alg>
        <dgm:choose name="Name11">
          <dgm:if name="Name12" func="var" arg="dir" op="equ" val="norm">
            <dgm:constrLst>
              <dgm:constr type="primFontSz" for="des" ptType="node" op="equ" val="65"/>
              <dgm:constr type="l" for="ch" forName="accent_3" refType="w" fact="0.6316"/>
              <dgm:constr type="t" for="ch" forName="accent_3" refType="h" fact="0.8355"/>
              <dgm:constr type="w" for="ch" forName="accent_3" refType="w" fact="0.0395"/>
              <dgm:constr type="h" for="ch" forName="accent_3" refType="h" fact="0.0949"/>
              <dgm:constr type="l" for="ch" forName="image_accent_2" refType="w" fact="0.4936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501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4446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531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2368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246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1" refType="w" fact="0.3895"/>
              <dgm:constr type="t" for="ch" forName="accent_1" refType="h" fact="0"/>
              <dgm:constr type="w" for="ch" forName="accent_1" refType="w" fact="0.0711"/>
              <dgm:constr type="h" for="ch" forName="accent_1" refType="h" fact="0.1709"/>
              <dgm:constr type="l" for="ch" forName="parent_text_2" refType="w" fact="0.6447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parent_text_3" refType="w" fact="0.6316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accent_2" refType="w" fact="0.5789"/>
              <dgm:constr type="t" for="ch" forName="accent_2" refType="h" fact="0.0127"/>
              <dgm:constr type="w" for="ch" forName="accent_2" refType="w" fact="0.0526"/>
              <dgm:constr type="h" for="ch" forName="accent_2" refType="h" fact="0.1266"/>
            </dgm:constrLst>
          </dgm:if>
          <dgm:else name="Name13">
            <dgm:constrLst>
              <dgm:constr type="primFontSz" for="des" ptType="node" op="equ" val="65"/>
              <dgm:constr type="l" for="ch" forName="accent_1" refType="w" fact="0.3289"/>
              <dgm:constr type="t" for="ch" forName="accent_1" refType="h" fact="0.8355"/>
              <dgm:constr type="w" for="ch" forName="accent_1" refType="w" fact="0.0395"/>
              <dgm:constr type="h" for="ch" forName="accent_1" refType="h" fact="0.0949"/>
              <dgm:constr type="l" for="ch" forName="image_accent_2" refType="w" fact="0.3811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3885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3947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032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5237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5329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.6447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2" refType="w" fact="0.5395"/>
              <dgm:constr type="t" for="ch" forName="accent_2" refType="h" fact="0"/>
              <dgm:constr type="w" for="ch" forName="accent_2" refType="w" fact="0.0711"/>
              <dgm:constr type="h" for="ch" forName="accent_2" refType="h" fact="0.1709"/>
              <dgm:constr type="l" for="ch" forName="parent_text_3" refType="w" fact="0.0132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parent_text_2" refType="w" fact="0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accent_3" refType="w" fact="0.3684"/>
              <dgm:constr type="t" for="ch" forName="accent_3" refType="h" fact="0.0127"/>
              <dgm:constr type="w" for="ch" forName="accent_3" refType="w" fact="0.0526"/>
              <dgm:constr type="h" for="ch" forName="accent_3" refType="h" fact="0.1266"/>
            </dgm:constrLst>
          </dgm:else>
        </dgm:choose>
      </dgm:if>
      <dgm:if name="Name14" axis="ch" ptType="node" func="cnt" op="equ" val="4">
        <dgm:alg type="composite">
          <dgm:param type="ar" val="1.6704"/>
        </dgm:alg>
        <dgm:choose name="Name15">
          <dgm:if name="Name16" func="var" arg="dir" op="equ" val="norm">
            <dgm:constrLst>
              <dgm:constr type="primFontSz" for="des" ptType="node" op="equ" val="65"/>
              <dgm:constr type="l" for="ch" forName="image_accent_4" refType="w" fact="0.4626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692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4936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501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4446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531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2368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246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38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6316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.6447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5347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6005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6005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6268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if>
          <dgm:else name="Name17">
            <dgm:constrLst>
              <dgm:constr type="primFontSz" for="des" ptType="node" op="equ" val="65"/>
              <dgm:constr type="l" for="ch" forName="image_accent_4" refType="w" fact="0.4248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314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3811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3885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3947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032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5237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5329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.6447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53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0132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4126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3732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0442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3337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else>
        </dgm:choose>
      </dgm:if>
      <dgm:if name="Name18" axis="ch" ptType="node" func="cnt" op="equ" val="5">
        <dgm:alg type="composite">
          <dgm:param type="ar" val="1.5076"/>
        </dgm:alg>
        <dgm:choose name="Name19">
          <dgm:if name="Name20" func="var" arg="dir" op="equ" val="norm">
            <dgm:constrLst>
              <dgm:constr type="primFontSz" for="des" ptType="node" op="equ" val="65"/>
              <dgm:constr type="l" for="ch" forName="image_accent_5" refType="w" fact="0.5301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5361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528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593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483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90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352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435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231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240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3813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6182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63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5878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6265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.6522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6136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if>
          <dgm:else name="Name21">
            <dgm:constrLst>
              <dgm:constr type="primFontSz" for="des" ptType="node" op="equ" val="65"/>
              <dgm:constr type="l" for="ch" forName="image_accent_5" refType="w" fact="0.3677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3738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37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434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394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01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075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158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533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542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.6522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5492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034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02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0644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322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3478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else>
        </dgm:choose>
      </dgm:if>
      <dgm:if name="Name22" axis="ch" ptType="node" func="cnt" op="equ" val="6">
        <dgm:alg type="composite">
          <dgm:param type="ar" val="1.1351"/>
        </dgm:alg>
        <dgm:choose name="Name23">
          <dgm:if name="Name24" func="var" arg="dir" op="equ" val="norm">
            <dgm:constrLst>
              <dgm:constr type="primFontSz" for="des" ptType="node" op="equ" val="65"/>
              <dgm:constr type="l" for="ch" forName="image_accent_6" refType="w" fact="0.3864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3957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5301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5361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528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593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483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90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352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435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231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2401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3813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63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5878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6265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.6522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6182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5538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0195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6182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if>
          <dgm:else name="Name25">
            <dgm:constrLst>
              <dgm:constr type="primFontSz" for="des" ptType="node" op="equ" val="65"/>
              <dgm:constr type="l" for="ch" forName="image_accent_6" refType="w" fact="0.4379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4471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3677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3738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37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434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394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01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075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158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533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5435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.6522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5492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02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0644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322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034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3766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6328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3431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else>
        </dgm:choose>
      </dgm:if>
      <dgm:if name="Name26" axis="ch" ptType="node" func="cnt" op="equ" val="7">
        <dgm:alg type="composite">
          <dgm:param type="ar" val="1.0352"/>
        </dgm:alg>
        <dgm:choose name="Name27">
          <dgm:if name="Name28" func="var" arg="dir" op="equ" val="norm">
            <dgm:constrLst>
              <dgm:constr type="primFontSz" for="des" ptType="node" op="equ" val="65"/>
              <dgm:constr type="l" for="ch" forName="accent_1" refType="w" fact="0.7553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2" refType="w" fact="0.483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90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352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435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4" refType="w" fact="0.4528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593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5" refType="w" fact="0.5301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5361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6" refType="w" fact="0.3864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3957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7" refType="w" fact="0.5291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5356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1" refType="w" fact="0.231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240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3813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63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5878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.6522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6182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02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6265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652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105"/>
              <dgm:constr type="t" for="ch" forName="parent_text_7" refType="h" fact="0.87"/>
              <dgm:constr type="w" for="ch" forName="parent_text_7" refType="w" fact="0.407"/>
              <dgm:constr type="h" for="ch" forName="parent_text_7" refType="h" fact="0.13"/>
              <dgm:constr type="l" for="ch" forName="accent_6" refType="w" fact="0.6136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if>
          <dgm:else name="Name29">
            <dgm:constrLst>
              <dgm:constr type="primFontSz" for="des" ptType="node" op="equ" val="65"/>
              <dgm:constr type="l" for="ch" forName="accent_1" refType="w" fact="0.2061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7" refType="w" fact="0.3606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3671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6" refType="w" fact="0.4379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4471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5" refType="w" fact="0.3677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3738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4" refType="w" fact="0.437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434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2" refType="w" fact="0.394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01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075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158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1" refType="w" fact="0.533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542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.6522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5492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02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0644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034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63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322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278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485"/>
              <dgm:constr type="t" for="ch" forName="parent_text_7" refType="h" fact="0.87"/>
              <dgm:constr type="w" for="ch" forName="parent_text_7" refType="w" fact="0.347"/>
              <dgm:constr type="h" for="ch" forName="parent_text_7" refType="h" fact="0.13"/>
              <dgm:constr type="l" for="ch" forName="accent_6" refType="w" fact="0.3478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else>
        </dgm:choose>
        <dgm:layoutNode name="accent_6" styleLbl="alignNode1">
          <dgm:alg type="sp"/>
          <dgm:shape xmlns:r="http://schemas.openxmlformats.org/officeDocument/2006/relationships" type="donut" r:blip="">
            <dgm:adjLst>
              <dgm:adj idx="1" val="0.0746"/>
            </dgm:adjLst>
          </dgm:shape>
          <dgm:presOf/>
        </dgm:layoutNode>
      </dgm:if>
      <dgm:else name="Name30">
        <dgm:alg type="composite">
          <dgm:param type="ar" val="0.9705"/>
        </dgm:alg>
        <dgm:choose name="Name31">
          <dgm:if name="Name32" func="var" arg="dir" op="equ" val="norm">
            <dgm:constrLst>
              <dgm:constr type="primFontSz" for="des" ptType="node" op="equ" val="65"/>
              <dgm:constr type="l" for="ch" forName="accent_1" refType="w" fact="0.7599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6182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6449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6538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5291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5356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3864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3957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5301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5361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528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593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483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90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352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435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231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240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3813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63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5878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7038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.6522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6182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02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6265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165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2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if>
          <dgm:else name="Name33">
            <dgm:constrLst>
              <dgm:constr type="primFontSz" for="des" ptType="node" op="equ" val="65"/>
              <dgm:constr type="l" for="ch" forName="accent_1" refType="w" fact="0.2014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3431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253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2619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3606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3671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4379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4471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3677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3738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37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434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394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01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075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158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533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542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.6522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5492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02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0635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2705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034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635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322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49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3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else>
        </dgm:choose>
      </dgm:else>
    </dgm:choose>
    <dgm:forEach name="wrapper" axis="self" ptType="parTrans">
      <dgm:forEach name="wrapper2" axis="self" ptType="sibTrans" st="2">
        <dgm:forEach name="imageAccentRepeat" axis="self">
          <dgm:layoutNode name="imageAccentRepeatNode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</dgm:forEach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forEach name="Name34" axis="ch" ptType="node" cnt="1">
      <dgm:layoutNode name="parent_text_1" styleLbl="revTx">
        <dgm:varLst>
          <dgm:chMax val="0"/>
          <dgm:chPref val="0"/>
          <dgm:bulletEnabled val="1"/>
        </dgm:varLst>
        <dgm:choose name="Name35">
          <dgm:if name="Name36" func="var" arg="dir" op="equ" val="norm">
            <dgm:alg type="tx">
              <dgm:param type="parTxLTRAlign" val="r"/>
              <dgm:param type="shpTxLTRAlignCh" val="r"/>
              <dgm:param type="txAnchorVert" val="b"/>
              <dgm:param type="lnSpCh" val="15"/>
            </dgm:alg>
          </dgm:if>
          <dgm:else name="Name37">
            <dgm:alg type="tx">
              <dgm:param type="parTxLTRAlign" val="l"/>
              <dgm:param type="shpTxLTRAlignCh" val="l"/>
              <dgm:param type="txAnchorVert" val="b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01"/>
        </dgm:constrLst>
        <dgm:ruleLst>
          <dgm:rule type="primFontSz" val="5" fact="NaN" max="NaN"/>
        </dgm:ruleLst>
      </dgm:layoutNode>
      <dgm:layoutNode name="image_accent_1">
        <dgm:alg type="sp"/>
        <dgm:shape xmlns:r="http://schemas.openxmlformats.org/officeDocument/2006/relationships" r:blip="">
          <dgm:adjLst/>
        </dgm:shape>
        <dgm:presOf/>
        <dgm:constrLst/>
        <dgm:forEach name="Name38" ref="imageAccentRepeat"/>
      </dgm:layoutNode>
      <dgm:layoutNode name="accent_1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39" axis="ch" ptType="sibTrans" hideLastTrans="0" cnt="1">
      <dgm:layoutNode name="image_1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</dgm:forEach>
    <dgm:forEach name="Name41" axis="ch" ptType="node" st="2" cnt="1">
      <dgm:layoutNode name="parent_text_2" styleLbl="revTx">
        <dgm:varLst>
          <dgm:chMax val="0"/>
          <dgm:chPref val="0"/>
          <dgm:bulletEnabled val="1"/>
        </dgm:varLst>
        <dgm:choose name="Name42">
          <dgm:if name="Name43" func="var" arg="dir" op="equ" val="norm">
            <dgm:alg type="tx">
              <dgm:param type="parTxLTRAlign" val="l"/>
              <dgm:param type="lnSpCh" val="15"/>
            </dgm:alg>
          </dgm:if>
          <dgm:else name="Name44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2">
        <dgm:alg type="sp"/>
        <dgm:shape xmlns:r="http://schemas.openxmlformats.org/officeDocument/2006/relationships" r:blip="">
          <dgm:adjLst/>
        </dgm:shape>
        <dgm:presOf/>
        <dgm:constrLst/>
        <dgm:forEach name="Name45" ref="imageAccentRepeat"/>
      </dgm:layoutNode>
    </dgm:forEach>
    <dgm:forEach name="Name46" axis="ch" ptType="sibTrans" hideLastTrans="0" st="2" cnt="1">
      <dgm:layoutNode name="image_2">
        <dgm:alg type="sp"/>
        <dgm:shape xmlns:r="http://schemas.openxmlformats.org/officeDocument/2006/relationships" r:blip="">
          <dgm:adjLst/>
        </dgm:shape>
        <dgm:presOf/>
        <dgm:constrLst/>
        <dgm:forEach name="Name47" ref="imageRepeat"/>
      </dgm:layoutNode>
    </dgm:forEach>
    <dgm:forEach name="Name48" axis="ch" ptType="node" st="3" cnt="1">
      <dgm:layoutNode name="image_accent_3">
        <dgm:alg type="sp"/>
        <dgm:shape xmlns:r="http://schemas.openxmlformats.org/officeDocument/2006/relationships" r:blip="">
          <dgm:adjLst/>
        </dgm:shape>
        <dgm:presOf/>
        <dgm:constrLst/>
        <dgm:forEach name="Name49" ref="imageAccentRepeat"/>
      </dgm:layoutNode>
      <dgm:layoutNode name="parent_text_3" styleLbl="revTx">
        <dgm:varLst>
          <dgm:chMax val="0"/>
          <dgm:chPref val="0"/>
          <dgm:bulletEnabled val="1"/>
        </dgm:varLst>
        <dgm:choose name="Name50">
          <dgm:if name="Name51" func="var" arg="dir" op="equ" val="norm">
            <dgm:alg type="tx">
              <dgm:param type="parTxLTRAlign" val="l"/>
              <dgm:param type="lnSpCh" val="15"/>
            </dgm:alg>
          </dgm:if>
          <dgm:else name="Name52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2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  <dgm:layoutNode name="accent_3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53" axis="ch" ptType="sibTrans" hideLastTrans="0" st="3" cnt="1">
      <dgm:layoutNode name="image_3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</dgm:forEach>
    <dgm:forEach name="Name55" axis="ch" ptType="node" st="4" cnt="1">
      <dgm:layoutNode name="image_accent_4">
        <dgm:alg type="sp"/>
        <dgm:shape xmlns:r="http://schemas.openxmlformats.org/officeDocument/2006/relationships" r:blip="">
          <dgm:adjLst/>
        </dgm:shape>
        <dgm:presOf/>
        <dgm:constrLst/>
        <dgm:forEach name="Name56" ref="imageAccentRepeat"/>
      </dgm:layoutNode>
      <dgm:layoutNode name="parent_text_4" styleLbl="revTx">
        <dgm:varLst>
          <dgm:chMax val="0"/>
          <dgm:chPref val="0"/>
          <dgm:bulletEnabled val="1"/>
        </dgm:varLst>
        <dgm:choose name="Name57">
          <dgm:if name="Name58" func="var" arg="dir" op="equ" val="norm">
            <dgm:alg type="tx">
              <dgm:param type="parTxLTRAlign" val="l"/>
              <dgm:param type="lnSpCh" val="15"/>
            </dgm:alg>
          </dgm:if>
          <dgm:else name="Name59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4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60" axis="ch" ptType="sibTrans" hideLastTrans="0" st="4" cnt="1">
      <dgm:layoutNode name="image_4">
        <dgm:alg type="sp"/>
        <dgm:shape xmlns:r="http://schemas.openxmlformats.org/officeDocument/2006/relationships" r:blip="">
          <dgm:adjLst/>
        </dgm:shape>
        <dgm:presOf/>
        <dgm:constrLst/>
        <dgm:forEach name="Name61" ref="imageRepeat"/>
      </dgm:layoutNode>
    </dgm:forEach>
    <dgm:forEach name="Name62" axis="ch" ptType="node" st="5" cnt="1">
      <dgm:layoutNode name="image_accent_5">
        <dgm:alg type="sp"/>
        <dgm:shape xmlns:r="http://schemas.openxmlformats.org/officeDocument/2006/relationships" r:blip="">
          <dgm:adjLst/>
        </dgm:shape>
        <dgm:presOf/>
        <dgm:constrLst/>
        <dgm:forEach name="Name63" ref="imageAccentRepeat"/>
      </dgm:layoutNode>
      <dgm:layoutNode name="parent_text_5" styleLbl="revTx">
        <dgm:varLst>
          <dgm:chMax val="0"/>
          <dgm:chPref val="0"/>
          <dgm:bulletEnabled val="1"/>
        </dgm:varLst>
        <dgm:choose name="Name64">
          <dgm:if name="Name65" func="var" arg="dir" op="equ" val="norm">
            <dgm:alg type="tx">
              <dgm:param type="parTxLTRAlign" val="l"/>
              <dgm:param type="lnSpCh" val="15"/>
            </dgm:alg>
          </dgm:if>
          <dgm:else name="Name66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sibTrans" hideLastTrans="0" st="5" cnt="1">
      <dgm:layoutNode name="image_5">
        <dgm:alg type="sp"/>
        <dgm:shape xmlns:r="http://schemas.openxmlformats.org/officeDocument/2006/relationships" r:blip="">
          <dgm:adjLst/>
        </dgm:shape>
        <dgm:presOf/>
        <dgm:constrLst/>
        <dgm:forEach name="Name68" ref="imageRepeat"/>
      </dgm:layoutNode>
    </dgm:forEach>
    <dgm:forEach name="Name69" axis="ch" ptType="node" st="6" cnt="1">
      <dgm:layoutNode name="parent_text_6" styleLbl="revTx">
        <dgm:varLst>
          <dgm:chMax val="0"/>
          <dgm:chPref val="0"/>
          <dgm:bulletEnabled val="1"/>
        </dgm:varLst>
        <dgm:choose name="Name70">
          <dgm:if name="Name71" func="var" arg="dir" op="equ" val="norm">
            <dgm:alg type="tx">
              <dgm:param type="parTxLTRAlign" val="r"/>
              <dgm:param type="shpTxLTRAlignCh" val="r"/>
              <dgm:param type="lnSpCh" val="15"/>
            </dgm:alg>
          </dgm:if>
          <dgm:else name="Name72">
            <dgm:alg type="tx">
              <dgm:param type="parTxLTRAlign" val="l"/>
              <dgm:param type="shpTxLTRAlignCh" val="l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6">
        <dgm:alg type="sp"/>
        <dgm:shape xmlns:r="http://schemas.openxmlformats.org/officeDocument/2006/relationships" r:blip="">
          <dgm:adjLst/>
        </dgm:shape>
        <dgm:presOf/>
        <dgm:constrLst/>
        <dgm:forEach name="Name73" ref="imageAccentRepeat"/>
      </dgm:layoutNode>
      <dgm:layoutNode name="accent_5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74" axis="ch" ptType="sibTrans" hideLastTrans="0" st="6" cnt="1">
      <dgm:layoutNode name="image_6">
        <dgm:alg type="sp"/>
        <dgm:shape xmlns:r="http://schemas.openxmlformats.org/officeDocument/2006/relationships" r:blip="">
          <dgm:adjLst/>
        </dgm:shape>
        <dgm:presOf/>
        <dgm:constrLst/>
        <dgm:forEach name="Name75" ref="imageRepeat"/>
      </dgm:layoutNode>
    </dgm:forEach>
    <dgm:forEach name="Name76" axis="ch" ptType="node" st="7" cnt="1">
      <dgm:layoutNode name="parent_text_7" styleLbl="revTx">
        <dgm:varLst>
          <dgm:chMax val="0"/>
          <dgm:chPref val="0"/>
          <dgm:bulletEnabled val="1"/>
        </dgm:varLst>
        <dgm:choose name="Name77">
          <dgm:if name="Name78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79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7">
        <dgm:alg type="sp"/>
        <dgm:shape xmlns:r="http://schemas.openxmlformats.org/officeDocument/2006/relationships" r:blip="">
          <dgm:adjLst/>
        </dgm:shape>
        <dgm:presOf/>
        <dgm:constrLst/>
        <dgm:forEach name="Name80" ref="imageAccentRepeat"/>
      </dgm:layoutNode>
    </dgm:forEach>
    <dgm:forEach name="Name81" axis="ch" ptType="sibTrans" hideLastTrans="0" st="7" cnt="1">
      <dgm:layoutNode name="image_7">
        <dgm:alg type="sp"/>
        <dgm:shape xmlns:r="http://schemas.openxmlformats.org/officeDocument/2006/relationships" r:blip="">
          <dgm:adjLst/>
        </dgm:shape>
        <dgm:presOf/>
        <dgm:constrLst/>
        <dgm:forEach name="Name82" ref="imageRepeat"/>
      </dgm:layoutNode>
    </dgm:forEach>
    <dgm:forEach name="Name83" axis="ch" ptType="node" st="8" cnt="1">
      <dgm:layoutNode name="parent_text_8" styleLbl="revTx">
        <dgm:varLst>
          <dgm:chMax val="0"/>
          <dgm:chPref val="0"/>
          <dgm:bulletEnabled val="1"/>
        </dgm:varLst>
        <dgm:choose name="Name84">
          <dgm:if name="Name85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86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8">
        <dgm:alg type="sp"/>
        <dgm:shape xmlns:r="http://schemas.openxmlformats.org/officeDocument/2006/relationships" r:blip="">
          <dgm:adjLst/>
        </dgm:shape>
        <dgm:presOf/>
        <dgm:constrLst/>
        <dgm:forEach name="Name87" ref="imageAccentRepeat"/>
      </dgm:layoutNode>
    </dgm:forEach>
    <dgm:forEach name="Name88" axis="ch" ptType="sibTrans" hideLastTrans="0" st="8" cnt="1">
      <dgm:layoutNode name="image_8">
        <dgm:alg type="sp"/>
        <dgm:shape xmlns:r="http://schemas.openxmlformats.org/officeDocument/2006/relationships" r:blip="">
          <dgm:adjLst/>
        </dgm:shape>
        <dgm:presOf/>
        <dgm:constrLst/>
        <dgm:forEach name="Name89" ref="imageRepeat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391" tIns="45196" rIns="90391" bIns="45196" numCol="1" anchor="t" anchorCtr="0" compatLnSpc="1">
            <a:prstTxWarp prst="textNoShape">
              <a:avLst/>
            </a:prstTxWarp>
          </a:bodyPr>
          <a:lstStyle>
            <a:lvl1pPr algn="l" defTabSz="903288">
              <a:defRPr sz="1200" b="0">
                <a:solidFill>
                  <a:schemeClr val="tx1"/>
                </a:solidFill>
                <a:effectLst/>
              </a:defRPr>
            </a:lvl1pPr>
          </a:lstStyle>
          <a:p>
            <a:endParaRPr lang="en-GB"/>
          </a:p>
        </p:txBody>
      </p:sp>
      <p:sp>
        <p:nvSpPr>
          <p:cNvPr id="3256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391" tIns="45196" rIns="90391" bIns="45196" numCol="1" anchor="t" anchorCtr="0" compatLnSpc="1">
            <a:prstTxWarp prst="textNoShape">
              <a:avLst/>
            </a:prstTxWarp>
          </a:bodyPr>
          <a:lstStyle>
            <a:lvl1pPr defTabSz="903288">
              <a:defRPr sz="1200" b="0">
                <a:solidFill>
                  <a:schemeClr val="tx1"/>
                </a:solidFill>
                <a:effectLst/>
              </a:defRPr>
            </a:lvl1pPr>
          </a:lstStyle>
          <a:p>
            <a:endParaRPr lang="en-GB"/>
          </a:p>
        </p:txBody>
      </p:sp>
      <p:sp>
        <p:nvSpPr>
          <p:cNvPr id="3256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391" tIns="45196" rIns="90391" bIns="45196" numCol="1" anchor="b" anchorCtr="0" compatLnSpc="1">
            <a:prstTxWarp prst="textNoShape">
              <a:avLst/>
            </a:prstTxWarp>
          </a:bodyPr>
          <a:lstStyle>
            <a:lvl1pPr algn="l" defTabSz="903288">
              <a:defRPr sz="1200" b="0">
                <a:solidFill>
                  <a:schemeClr val="tx1"/>
                </a:solidFill>
                <a:effectLst/>
              </a:defRPr>
            </a:lvl1pPr>
          </a:lstStyle>
          <a:p>
            <a:endParaRPr lang="en-GB"/>
          </a:p>
        </p:txBody>
      </p:sp>
      <p:sp>
        <p:nvSpPr>
          <p:cNvPr id="3256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391" tIns="45196" rIns="90391" bIns="45196" numCol="1" anchor="b" anchorCtr="0" compatLnSpc="1">
            <a:prstTxWarp prst="textNoShape">
              <a:avLst/>
            </a:prstTxWarp>
          </a:bodyPr>
          <a:lstStyle>
            <a:lvl1pPr defTabSz="903288">
              <a:defRPr sz="1200" b="0">
                <a:solidFill>
                  <a:schemeClr val="tx1"/>
                </a:solidFill>
                <a:effectLst/>
              </a:defRPr>
            </a:lvl1pPr>
          </a:lstStyle>
          <a:p>
            <a:fld id="{687C2F94-0208-4FD7-9C83-CBE0E604D0AE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6450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391" tIns="45196" rIns="90391" bIns="45196" numCol="1" anchor="t" anchorCtr="0" compatLnSpc="1">
            <a:prstTxWarp prst="textNoShape">
              <a:avLst/>
            </a:prstTxWarp>
          </a:bodyPr>
          <a:lstStyle>
            <a:lvl1pPr algn="l" defTabSz="903288">
              <a:defRPr sz="1200" b="0">
                <a:solidFill>
                  <a:schemeClr val="tx1"/>
                </a:solidFill>
                <a:effectLst/>
              </a:defRPr>
            </a:lvl1pPr>
          </a:lstStyle>
          <a:p>
            <a:endParaRPr lang="en-GB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391" tIns="45196" rIns="90391" bIns="45196" numCol="1" anchor="t" anchorCtr="0" compatLnSpc="1">
            <a:prstTxWarp prst="textNoShape">
              <a:avLst/>
            </a:prstTxWarp>
          </a:bodyPr>
          <a:lstStyle>
            <a:lvl1pPr defTabSz="903288">
              <a:defRPr sz="1200" b="0">
                <a:solidFill>
                  <a:schemeClr val="tx1"/>
                </a:solidFill>
                <a:effectLst/>
              </a:defRPr>
            </a:lvl1pPr>
          </a:lstStyle>
          <a:p>
            <a:endParaRPr lang="en-GB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1200" y="744538"/>
            <a:ext cx="537686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14875"/>
            <a:ext cx="5435600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391" tIns="45196" rIns="90391" bIns="451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391" tIns="45196" rIns="90391" bIns="45196" numCol="1" anchor="b" anchorCtr="0" compatLnSpc="1">
            <a:prstTxWarp prst="textNoShape">
              <a:avLst/>
            </a:prstTxWarp>
          </a:bodyPr>
          <a:lstStyle>
            <a:lvl1pPr algn="l" defTabSz="903288">
              <a:defRPr sz="1200" b="0">
                <a:solidFill>
                  <a:schemeClr val="tx1"/>
                </a:solidFill>
                <a:effectLst/>
              </a:defRPr>
            </a:lvl1pPr>
          </a:lstStyle>
          <a:p>
            <a:endParaRPr lang="en-GB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391" tIns="45196" rIns="90391" bIns="45196" numCol="1" anchor="b" anchorCtr="0" compatLnSpc="1">
            <a:prstTxWarp prst="textNoShape">
              <a:avLst/>
            </a:prstTxWarp>
          </a:bodyPr>
          <a:lstStyle>
            <a:lvl1pPr defTabSz="903288">
              <a:defRPr sz="1200" b="0">
                <a:solidFill>
                  <a:schemeClr val="tx1"/>
                </a:solidFill>
                <a:effectLst/>
              </a:defRPr>
            </a:lvl1pPr>
          </a:lstStyle>
          <a:p>
            <a:fld id="{BB93ACB1-5CCF-45D7-B2BF-6CCE6F86CDE6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75459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20802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6457950"/>
            <a:ext cx="9906000" cy="400050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3443498" y="2350740"/>
            <a:ext cx="6215801" cy="155903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200" b="1" i="0" kern="1200" spc="-50" baseline="0">
                <a:solidFill>
                  <a:schemeClr val="accent2"/>
                </a:solidFill>
                <a:latin typeface="Arial"/>
              </a:defRPr>
            </a:lvl1pPr>
          </a:lstStyle>
          <a:p>
            <a:pPr lvl="0"/>
            <a:r>
              <a:rPr lang="de-AT" dirty="0" smtClean="0"/>
              <a:t>Title </a:t>
            </a:r>
            <a:r>
              <a:rPr lang="de-AT" dirty="0" err="1" smtClean="0"/>
              <a:t>of</a:t>
            </a:r>
            <a:r>
              <a:rPr lang="de-AT" dirty="0" smtClean="0"/>
              <a:t> </a:t>
            </a:r>
            <a:r>
              <a:rPr lang="de-AT" dirty="0" err="1" smtClean="0"/>
              <a:t>presentation</a:t>
            </a:r>
            <a:r>
              <a:rPr lang="de-AT" dirty="0" smtClean="0"/>
              <a:t> 2nd </a:t>
            </a:r>
            <a:r>
              <a:rPr lang="de-AT" dirty="0" err="1" smtClean="0"/>
              <a:t>line</a:t>
            </a:r>
            <a:r>
              <a:rPr lang="de-AT" dirty="0" smtClean="0"/>
              <a:t> </a:t>
            </a:r>
            <a:r>
              <a:rPr lang="de-AT" dirty="0" err="1" smtClean="0"/>
              <a:t>if</a:t>
            </a:r>
            <a:r>
              <a:rPr lang="de-AT" dirty="0" smtClean="0"/>
              <a:t> </a:t>
            </a:r>
            <a:r>
              <a:rPr lang="de-AT" dirty="0" err="1" smtClean="0"/>
              <a:t>needed</a:t>
            </a:r>
            <a:endParaRPr lang="de-AT" dirty="0" smtClean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3443498" y="3909768"/>
            <a:ext cx="6215801" cy="10651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800" b="1" i="0" kern="1200" spc="-50" baseline="0">
                <a:solidFill>
                  <a:schemeClr val="accent2"/>
                </a:solidFill>
                <a:latin typeface="Arial"/>
              </a:defRPr>
            </a:lvl1pPr>
          </a:lstStyle>
          <a:p>
            <a:pPr lvl="0"/>
            <a:r>
              <a:rPr lang="de-AT" dirty="0" err="1" smtClean="0"/>
              <a:t>Subtitle</a:t>
            </a:r>
            <a:r>
              <a:rPr lang="de-AT" dirty="0" smtClean="0"/>
              <a:t> </a:t>
            </a:r>
            <a:r>
              <a:rPr lang="de-AT" dirty="0" err="1" smtClean="0"/>
              <a:t>of</a:t>
            </a:r>
            <a:r>
              <a:rPr lang="de-AT" dirty="0" smtClean="0"/>
              <a:t> </a:t>
            </a:r>
            <a:r>
              <a:rPr lang="de-AT" dirty="0" err="1" smtClean="0"/>
              <a:t>presentation</a:t>
            </a:r>
            <a:r>
              <a:rPr lang="de-AT" dirty="0" smtClean="0"/>
              <a:t>                    2nd </a:t>
            </a:r>
            <a:r>
              <a:rPr lang="de-AT" dirty="0" err="1" smtClean="0"/>
              <a:t>line</a:t>
            </a:r>
            <a:r>
              <a:rPr lang="de-AT" dirty="0" smtClean="0"/>
              <a:t> </a:t>
            </a:r>
            <a:r>
              <a:rPr lang="de-AT" dirty="0" err="1" smtClean="0"/>
              <a:t>if</a:t>
            </a:r>
            <a:r>
              <a:rPr lang="de-AT" dirty="0" smtClean="0"/>
              <a:t> </a:t>
            </a:r>
            <a:r>
              <a:rPr lang="de-AT" dirty="0" err="1" smtClean="0"/>
              <a:t>needed</a:t>
            </a:r>
            <a:endParaRPr lang="de-AT" dirty="0" smtClean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3443498" y="5319929"/>
            <a:ext cx="6215801" cy="54835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800" b="0" i="0" kern="1200" spc="-50">
                <a:solidFill>
                  <a:schemeClr val="accent2"/>
                </a:solidFill>
                <a:latin typeface="Arial"/>
              </a:defRPr>
            </a:lvl1pPr>
          </a:lstStyle>
          <a:p>
            <a:pPr lvl="0"/>
            <a:r>
              <a:rPr lang="de-AT" dirty="0" err="1" smtClean="0"/>
              <a:t>Dr</a:t>
            </a:r>
            <a:r>
              <a:rPr lang="de-AT" dirty="0" smtClean="0"/>
              <a:t> John Smith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443498" y="5771934"/>
            <a:ext cx="6215801" cy="43793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i="0" kern="1200" spc="-50">
                <a:solidFill>
                  <a:schemeClr val="accent2"/>
                </a:solidFill>
                <a:latin typeface="Arial"/>
              </a:defRPr>
            </a:lvl1pPr>
          </a:lstStyle>
          <a:p>
            <a:pPr lvl="0"/>
            <a:r>
              <a:rPr lang="de-AT" dirty="0" smtClean="0"/>
              <a:t>Eventname, Location, 18 March 2011</a:t>
            </a:r>
          </a:p>
        </p:txBody>
      </p:sp>
    </p:spTree>
    <p:extLst>
      <p:ext uri="{BB962C8B-B14F-4D97-AF65-F5344CB8AC3E}">
        <p14:creationId xmlns:p14="http://schemas.microsoft.com/office/powerpoint/2010/main" val="1546794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74196" y="6342897"/>
            <a:ext cx="6179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64A07AF-66D7-C348-9F8E-91228B109437}" type="slidenum">
              <a:rPr lang="de-DE" b="0" smtClean="0">
                <a:solidFill>
                  <a:prstClr val="black">
                    <a:tint val="75000"/>
                  </a:prstClr>
                </a:solidFill>
                <a:effectLst/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de-DE" b="0">
              <a:solidFill>
                <a:prstClr val="black">
                  <a:tint val="75000"/>
                </a:prstClr>
              </a:solidFill>
              <a:effectLst/>
              <a:latin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681" y="6223000"/>
            <a:ext cx="4953000" cy="63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389592" cy="673100"/>
          </a:xfrm>
          <a:prstGeom prst="rect">
            <a:avLst/>
          </a:prstGeom>
        </p:spPr>
      </p:pic>
      <p:sp>
        <p:nvSpPr>
          <p:cNvPr id="16" name="Content Placeholder 15"/>
          <p:cNvSpPr>
            <a:spLocks noGrp="1"/>
          </p:cNvSpPr>
          <p:nvPr>
            <p:ph sz="quarter" idx="13" hasCustomPrompt="1"/>
          </p:nvPr>
        </p:nvSpPr>
        <p:spPr>
          <a:xfrm>
            <a:off x="1256747" y="945931"/>
            <a:ext cx="7651970" cy="84958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800" b="1" i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AT" dirty="0" smtClean="0"/>
              <a:t>Headline 38pt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1256746" y="1676748"/>
            <a:ext cx="7651970" cy="4438429"/>
          </a:xfrm>
          <a:prstGeom prst="rect">
            <a:avLst/>
          </a:prstGeom>
        </p:spPr>
        <p:txBody>
          <a:bodyPr vert="horz"/>
          <a:lstStyle>
            <a:lvl1pPr marL="342900" indent="-342900">
              <a:buFont typeface="Arial"/>
              <a:buChar char="•"/>
              <a:defRPr sz="3400">
                <a:solidFill>
                  <a:schemeClr val="accent2"/>
                </a:solidFill>
              </a:defRPr>
            </a:lvl1pPr>
            <a:lvl2pPr marL="742950" indent="-285750">
              <a:buFont typeface="Arial"/>
              <a:buChar char="•"/>
              <a:defRPr sz="3400">
                <a:solidFill>
                  <a:schemeClr val="accent2"/>
                </a:solidFill>
              </a:defRPr>
            </a:lvl2pPr>
            <a:lvl3pPr marL="1143000" indent="-228600">
              <a:buFont typeface="Arial"/>
              <a:buChar char="•"/>
              <a:defRPr sz="3400">
                <a:solidFill>
                  <a:schemeClr val="accent2"/>
                </a:solidFill>
              </a:defRPr>
            </a:lvl3pPr>
            <a:lvl4pPr marL="1600200" indent="-228600">
              <a:buFont typeface="Arial"/>
              <a:buChar char="•"/>
              <a:defRPr sz="3400">
                <a:solidFill>
                  <a:schemeClr val="accent2"/>
                </a:solidFill>
              </a:defRPr>
            </a:lvl4pPr>
            <a:lvl5pPr marL="2057400" indent="-228600">
              <a:buFont typeface="Arial"/>
              <a:buChar char="•"/>
              <a:defRPr sz="34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143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XL image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74196" y="6342897"/>
            <a:ext cx="6179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64A07AF-66D7-C348-9F8E-91228B109437}" type="slidenum">
              <a:rPr lang="de-DE" b="0" smtClean="0">
                <a:solidFill>
                  <a:prstClr val="black">
                    <a:tint val="75000"/>
                  </a:prstClr>
                </a:solidFill>
                <a:effectLst/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de-DE" b="0">
              <a:solidFill>
                <a:prstClr val="black">
                  <a:tint val="75000"/>
                </a:prstClr>
              </a:solidFill>
              <a:effectLst/>
              <a:latin typeface="Arial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89592" cy="673100"/>
          </a:xfrm>
          <a:prstGeom prst="rect">
            <a:avLst/>
          </a:prstGeom>
        </p:spPr>
      </p:pic>
      <p:sp>
        <p:nvSpPr>
          <p:cNvPr id="16" name="Content Placeholder 15"/>
          <p:cNvSpPr>
            <a:spLocks noGrp="1"/>
          </p:cNvSpPr>
          <p:nvPr>
            <p:ph sz="quarter" idx="13" hasCustomPrompt="1"/>
          </p:nvPr>
        </p:nvSpPr>
        <p:spPr>
          <a:xfrm>
            <a:off x="1811097" y="154154"/>
            <a:ext cx="7303799" cy="677699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3800" b="1" i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AT" dirty="0" smtClean="0"/>
              <a:t>Headline 38pt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820341" y="831850"/>
            <a:ext cx="8294555" cy="55118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32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4072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ady-made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Placeholder 5"/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3675255461"/>
              </p:ext>
            </p:extLst>
          </p:nvPr>
        </p:nvGraphicFramePr>
        <p:xfrm>
          <a:off x="1389593" y="1676749"/>
          <a:ext cx="7519124" cy="426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08426"/>
                <a:gridCol w="2110698"/>
              </a:tblGrid>
              <a:tr h="516169">
                <a:tc>
                  <a:txBody>
                    <a:bodyPr/>
                    <a:lstStyle/>
                    <a:p>
                      <a:r>
                        <a:rPr lang="en-US" sz="3400" dirty="0" smtClean="0">
                          <a:solidFill>
                            <a:schemeClr val="bg1"/>
                          </a:solidFill>
                        </a:rPr>
                        <a:t>Text</a:t>
                      </a:r>
                      <a:endParaRPr lang="en-US" sz="3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400" dirty="0" smtClean="0">
                          <a:solidFill>
                            <a:schemeClr val="bg1"/>
                          </a:solidFill>
                        </a:rPr>
                        <a:t>% of XY</a:t>
                      </a:r>
                      <a:endParaRPr lang="en-US" sz="3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>
                    <a:solidFill>
                      <a:schemeClr val="accent2"/>
                    </a:solidFill>
                  </a:tcPr>
                </a:tc>
              </a:tr>
              <a:tr h="516169">
                <a:tc>
                  <a:txBody>
                    <a:bodyPr/>
                    <a:lstStyle/>
                    <a:p>
                      <a:r>
                        <a:rPr lang="en-US" sz="3400" dirty="0" smtClean="0">
                          <a:solidFill>
                            <a:schemeClr val="accent2"/>
                          </a:solidFill>
                        </a:rPr>
                        <a:t>Line</a:t>
                      </a:r>
                      <a:r>
                        <a:rPr lang="en-US" sz="3400" baseline="0" dirty="0" smtClean="0">
                          <a:solidFill>
                            <a:schemeClr val="accent2"/>
                          </a:solidFill>
                        </a:rPr>
                        <a:t> 1</a:t>
                      </a:r>
                      <a:endParaRPr lang="en-US" sz="3400" dirty="0">
                        <a:solidFill>
                          <a:schemeClr val="accent2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400" dirty="0" smtClean="0">
                          <a:solidFill>
                            <a:schemeClr val="accent2"/>
                          </a:solidFill>
                        </a:rPr>
                        <a:t>20</a:t>
                      </a:r>
                      <a:endParaRPr lang="en-US" sz="3400" dirty="0">
                        <a:solidFill>
                          <a:schemeClr val="accent2"/>
                        </a:solidFill>
                      </a:endParaRPr>
                    </a:p>
                  </a:txBody>
                  <a:tcPr marL="99060" marR="99060"/>
                </a:tc>
              </a:tr>
              <a:tr h="516169">
                <a:tc>
                  <a:txBody>
                    <a:bodyPr/>
                    <a:lstStyle/>
                    <a:p>
                      <a:r>
                        <a:rPr lang="en-US" sz="3400" dirty="0" smtClean="0">
                          <a:solidFill>
                            <a:schemeClr val="accent2"/>
                          </a:solidFill>
                        </a:rPr>
                        <a:t>Line 2</a:t>
                      </a:r>
                    </a:p>
                  </a:txBody>
                  <a:tcPr marL="99060" marR="9906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400" dirty="0" smtClean="0">
                          <a:solidFill>
                            <a:schemeClr val="accent2"/>
                          </a:solidFill>
                        </a:rPr>
                        <a:t>2</a:t>
                      </a:r>
                      <a:endParaRPr lang="en-US" sz="3400" dirty="0">
                        <a:solidFill>
                          <a:schemeClr val="accent2"/>
                        </a:solidFill>
                      </a:endParaRPr>
                    </a:p>
                  </a:txBody>
                  <a:tcPr marL="99060" marR="99060">
                    <a:solidFill>
                      <a:schemeClr val="accent4"/>
                    </a:solidFill>
                  </a:tcPr>
                </a:tc>
              </a:tr>
              <a:tr h="516169">
                <a:tc>
                  <a:txBody>
                    <a:bodyPr/>
                    <a:lstStyle/>
                    <a:p>
                      <a:r>
                        <a:rPr lang="en-US" sz="3400" dirty="0" smtClean="0">
                          <a:solidFill>
                            <a:schemeClr val="accent2"/>
                          </a:solidFill>
                        </a:rPr>
                        <a:t>Line 3</a:t>
                      </a:r>
                      <a:endParaRPr lang="en-US" sz="3400" dirty="0">
                        <a:solidFill>
                          <a:schemeClr val="accent2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400" dirty="0" smtClean="0">
                          <a:solidFill>
                            <a:schemeClr val="accent2"/>
                          </a:solidFill>
                        </a:rPr>
                        <a:t>33</a:t>
                      </a:r>
                      <a:endParaRPr lang="en-US" sz="3400" dirty="0">
                        <a:solidFill>
                          <a:schemeClr val="accent2"/>
                        </a:solidFill>
                      </a:endParaRPr>
                    </a:p>
                  </a:txBody>
                  <a:tcPr marL="99060" marR="99060"/>
                </a:tc>
              </a:tr>
              <a:tr h="516169">
                <a:tc>
                  <a:txBody>
                    <a:bodyPr/>
                    <a:lstStyle/>
                    <a:p>
                      <a:r>
                        <a:rPr lang="en-US" sz="3400" dirty="0" smtClean="0">
                          <a:solidFill>
                            <a:schemeClr val="accent2"/>
                          </a:solidFill>
                        </a:rPr>
                        <a:t>Line 4</a:t>
                      </a:r>
                      <a:endParaRPr lang="en-US" sz="3400" dirty="0">
                        <a:solidFill>
                          <a:schemeClr val="accent2"/>
                        </a:solidFill>
                      </a:endParaRPr>
                    </a:p>
                  </a:txBody>
                  <a:tcPr marL="99060" marR="9906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400" dirty="0" smtClean="0">
                          <a:solidFill>
                            <a:schemeClr val="accent2"/>
                          </a:solidFill>
                        </a:rPr>
                        <a:t>83</a:t>
                      </a:r>
                      <a:endParaRPr lang="en-US" sz="3400" dirty="0">
                        <a:solidFill>
                          <a:schemeClr val="accent2"/>
                        </a:solidFill>
                      </a:endParaRPr>
                    </a:p>
                  </a:txBody>
                  <a:tcPr marL="99060" marR="99060">
                    <a:solidFill>
                      <a:schemeClr val="accent4"/>
                    </a:solidFill>
                  </a:tcPr>
                </a:tc>
              </a:tr>
              <a:tr h="516169">
                <a:tc>
                  <a:txBody>
                    <a:bodyPr/>
                    <a:lstStyle/>
                    <a:p>
                      <a:r>
                        <a:rPr lang="en-US" sz="3400" dirty="0" smtClean="0">
                          <a:solidFill>
                            <a:schemeClr val="accent2"/>
                          </a:solidFill>
                        </a:rPr>
                        <a:t>Line 5</a:t>
                      </a:r>
                      <a:endParaRPr lang="en-US" sz="3400" dirty="0">
                        <a:solidFill>
                          <a:schemeClr val="accent2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400" dirty="0" smtClean="0">
                          <a:solidFill>
                            <a:schemeClr val="accent2"/>
                          </a:solidFill>
                        </a:rPr>
                        <a:t>12</a:t>
                      </a:r>
                      <a:endParaRPr lang="en-US" sz="3400" dirty="0">
                        <a:solidFill>
                          <a:schemeClr val="accent2"/>
                        </a:solidFill>
                      </a:endParaRPr>
                    </a:p>
                  </a:txBody>
                  <a:tcPr marL="99060" marR="99060"/>
                </a:tc>
              </a:tr>
              <a:tr h="516169">
                <a:tc>
                  <a:txBody>
                    <a:bodyPr/>
                    <a:lstStyle/>
                    <a:p>
                      <a:r>
                        <a:rPr lang="en-US" sz="3400" dirty="0" smtClean="0">
                          <a:solidFill>
                            <a:schemeClr val="accent2"/>
                          </a:solidFill>
                        </a:rPr>
                        <a:t>Line 6</a:t>
                      </a:r>
                      <a:endParaRPr lang="en-US" sz="3400" dirty="0">
                        <a:solidFill>
                          <a:schemeClr val="accent2"/>
                        </a:solidFill>
                      </a:endParaRPr>
                    </a:p>
                  </a:txBody>
                  <a:tcPr marL="99060" marR="9906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400" dirty="0" smtClean="0">
                          <a:solidFill>
                            <a:schemeClr val="accent2"/>
                          </a:solidFill>
                        </a:rPr>
                        <a:t>7</a:t>
                      </a:r>
                      <a:endParaRPr lang="en-US" sz="3400" dirty="0">
                        <a:solidFill>
                          <a:schemeClr val="accent2"/>
                        </a:solidFill>
                      </a:endParaRPr>
                    </a:p>
                  </a:txBody>
                  <a:tcPr marL="99060" marR="99060"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5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1389593" y="344491"/>
            <a:ext cx="7518929" cy="94932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baseline="0"/>
            </a:lvl1pPr>
          </a:lstStyle>
          <a:p>
            <a:pPr lvl="0"/>
            <a:r>
              <a:rPr lang="en-US" dirty="0" smtClean="0"/>
              <a:t>Copy this table from the slide master to your slide.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608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ic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74196" y="6342897"/>
            <a:ext cx="6179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64A07AF-66D7-C348-9F8E-91228B109437}" type="slidenum">
              <a:rPr lang="de-DE" b="0" smtClean="0">
                <a:solidFill>
                  <a:prstClr val="black">
                    <a:tint val="75000"/>
                  </a:prstClr>
                </a:solidFill>
                <a:effectLst/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de-DE" b="0">
              <a:solidFill>
                <a:prstClr val="black">
                  <a:tint val="75000"/>
                </a:prstClr>
              </a:solidFill>
              <a:effectLst/>
              <a:latin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681" y="6223000"/>
            <a:ext cx="4953000" cy="63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389592" cy="673100"/>
          </a:xfrm>
          <a:prstGeom prst="rect">
            <a:avLst/>
          </a:prstGeom>
        </p:spPr>
      </p:pic>
      <p:sp>
        <p:nvSpPr>
          <p:cNvPr id="14" name="Content Placeholder 13"/>
          <p:cNvSpPr>
            <a:spLocks noGrp="1"/>
          </p:cNvSpPr>
          <p:nvPr>
            <p:ph sz="quarter" idx="12" hasCustomPrompt="1"/>
          </p:nvPr>
        </p:nvSpPr>
        <p:spPr>
          <a:xfrm>
            <a:off x="1256747" y="4266693"/>
            <a:ext cx="7651970" cy="1872960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40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Text 34pt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3" hasCustomPrompt="1"/>
          </p:nvPr>
        </p:nvSpPr>
        <p:spPr>
          <a:xfrm>
            <a:off x="1256747" y="945931"/>
            <a:ext cx="7651970" cy="84958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800" b="1" i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AT" dirty="0" smtClean="0"/>
              <a:t>Headline 38pt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5" hasCustomPrompt="1"/>
          </p:nvPr>
        </p:nvSpPr>
        <p:spPr>
          <a:xfrm>
            <a:off x="5355130" y="1676749"/>
            <a:ext cx="3553587" cy="2589944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Text 24pt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6" hasCustomPrompt="1"/>
          </p:nvPr>
        </p:nvSpPr>
        <p:spPr>
          <a:xfrm>
            <a:off x="1389592" y="1813792"/>
            <a:ext cx="3420742" cy="2270175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aseline="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Picture, Graph, …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868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ic, 1 caption, 1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74196" y="6342897"/>
            <a:ext cx="6179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64A07AF-66D7-C348-9F8E-91228B109437}" type="slidenum">
              <a:rPr lang="de-DE" b="0" smtClean="0">
                <a:solidFill>
                  <a:prstClr val="black">
                    <a:tint val="75000"/>
                  </a:prstClr>
                </a:solidFill>
                <a:effectLst/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de-DE" b="0">
              <a:solidFill>
                <a:prstClr val="black">
                  <a:tint val="75000"/>
                </a:prstClr>
              </a:solidFill>
              <a:effectLst/>
              <a:latin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681" y="6223000"/>
            <a:ext cx="4953000" cy="63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389592" cy="673100"/>
          </a:xfrm>
          <a:prstGeom prst="rect">
            <a:avLst/>
          </a:prstGeom>
        </p:spPr>
      </p:pic>
      <p:sp>
        <p:nvSpPr>
          <p:cNvPr id="14" name="Content Placeholder 15"/>
          <p:cNvSpPr>
            <a:spLocks noGrp="1"/>
          </p:cNvSpPr>
          <p:nvPr>
            <p:ph sz="quarter" idx="13" hasCustomPrompt="1"/>
          </p:nvPr>
        </p:nvSpPr>
        <p:spPr>
          <a:xfrm>
            <a:off x="1256747" y="945931"/>
            <a:ext cx="7651970" cy="84958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800" b="1" i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AT" dirty="0" smtClean="0"/>
              <a:t>Headline 38pt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5" hasCustomPrompt="1"/>
          </p:nvPr>
        </p:nvSpPr>
        <p:spPr>
          <a:xfrm>
            <a:off x="5355130" y="1676749"/>
            <a:ext cx="3553587" cy="2589944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Text 24pt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16" hasCustomPrompt="1"/>
          </p:nvPr>
        </p:nvSpPr>
        <p:spPr>
          <a:xfrm>
            <a:off x="1389592" y="1813792"/>
            <a:ext cx="3420742" cy="2270175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aseline="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Picture, Graph, …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7" hasCustomPrompt="1"/>
          </p:nvPr>
        </p:nvSpPr>
        <p:spPr>
          <a:xfrm>
            <a:off x="1389592" y="4280626"/>
            <a:ext cx="7519125" cy="1785937"/>
          </a:xfrm>
          <a:prstGeom prst="rect">
            <a:avLst/>
          </a:prstGeom>
          <a:solidFill>
            <a:schemeClr val="accent4"/>
          </a:solidFill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Text 24pt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257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ured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74196" y="6342897"/>
            <a:ext cx="6179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64A07AF-66D7-C348-9F8E-91228B109437}" type="slidenum">
              <a:rPr lang="de-DE" b="0" smtClean="0">
                <a:solidFill>
                  <a:prstClr val="black">
                    <a:tint val="75000"/>
                  </a:prstClr>
                </a:solidFill>
                <a:effectLst/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de-DE" b="0">
              <a:solidFill>
                <a:prstClr val="black">
                  <a:tint val="75000"/>
                </a:prstClr>
              </a:solidFill>
              <a:effectLst/>
              <a:latin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681" y="6223000"/>
            <a:ext cx="4953000" cy="63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389592" cy="673100"/>
          </a:xfrm>
          <a:prstGeom prst="rect">
            <a:avLst/>
          </a:prstGeom>
        </p:spPr>
      </p:pic>
      <p:sp>
        <p:nvSpPr>
          <p:cNvPr id="16" name="Content Placeholder 15"/>
          <p:cNvSpPr>
            <a:spLocks noGrp="1"/>
          </p:cNvSpPr>
          <p:nvPr>
            <p:ph sz="quarter" idx="13" hasCustomPrompt="1"/>
          </p:nvPr>
        </p:nvSpPr>
        <p:spPr>
          <a:xfrm>
            <a:off x="1256747" y="945931"/>
            <a:ext cx="7651970" cy="84958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800" b="1" i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AT" dirty="0" smtClean="0"/>
              <a:t>Headline 38pt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1375413" y="1809449"/>
            <a:ext cx="7533305" cy="1080000"/>
          </a:xfrm>
          <a:prstGeom prst="rect">
            <a:avLst/>
          </a:prstGeom>
          <a:solidFill>
            <a:srgbClr val="DBDADC"/>
          </a:solidFill>
        </p:spPr>
        <p:txBody>
          <a:bodyPr vert="horz"/>
          <a:lstStyle>
            <a:lvl1pPr marL="0" indent="0">
              <a:buNone/>
              <a:defRPr sz="240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AT" dirty="0" smtClean="0"/>
              <a:t>Text 24pt</a:t>
            </a:r>
            <a:endParaRPr lang="en-US" dirty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1375413" y="3165638"/>
            <a:ext cx="7533305" cy="1080000"/>
          </a:xfrm>
          <a:prstGeom prst="rect">
            <a:avLst/>
          </a:prstGeom>
          <a:solidFill>
            <a:srgbClr val="D5E5EF"/>
          </a:solidFill>
        </p:spPr>
        <p:txBody>
          <a:bodyPr vert="horz"/>
          <a:lstStyle>
            <a:lvl1pPr marL="0" indent="0">
              <a:buNone/>
              <a:defRPr sz="240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AT" dirty="0" smtClean="0"/>
              <a:t>Text 24pt</a:t>
            </a:r>
            <a:endParaRPr lang="en-US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1375413" y="4497169"/>
            <a:ext cx="7533305" cy="1080000"/>
          </a:xfrm>
          <a:prstGeom prst="rect">
            <a:avLst/>
          </a:prstGeom>
          <a:solidFill>
            <a:schemeClr val="accent4"/>
          </a:solidFill>
        </p:spPr>
        <p:txBody>
          <a:bodyPr vert="horz"/>
          <a:lstStyle>
            <a:lvl1pPr marL="0" indent="0">
              <a:buNone/>
              <a:defRPr sz="240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AT" dirty="0" smtClean="0"/>
              <a:t>Text 24pt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080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74196" y="6342897"/>
            <a:ext cx="6179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64A07AF-66D7-C348-9F8E-91228B109437}" type="slidenum">
              <a:rPr lang="de-DE" b="0" smtClean="0">
                <a:solidFill>
                  <a:prstClr val="black">
                    <a:tint val="75000"/>
                  </a:prstClr>
                </a:solidFill>
                <a:effectLst/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de-DE" b="0">
              <a:solidFill>
                <a:prstClr val="black">
                  <a:tint val="75000"/>
                </a:prstClr>
              </a:solidFill>
              <a:effectLst/>
              <a:latin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681" y="6223000"/>
            <a:ext cx="4953000" cy="63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389592" cy="673100"/>
          </a:xfrm>
          <a:prstGeom prst="rect">
            <a:avLst/>
          </a:prstGeom>
        </p:spPr>
      </p:pic>
      <p:sp>
        <p:nvSpPr>
          <p:cNvPr id="16" name="Content Placeholder 15"/>
          <p:cNvSpPr>
            <a:spLocks noGrp="1"/>
          </p:cNvSpPr>
          <p:nvPr>
            <p:ph sz="quarter" idx="13" hasCustomPrompt="1"/>
          </p:nvPr>
        </p:nvSpPr>
        <p:spPr>
          <a:xfrm>
            <a:off x="1256747" y="945931"/>
            <a:ext cx="7651970" cy="84958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800" b="1" i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AT" dirty="0" smtClean="0"/>
              <a:t>Headline 38pt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5" hasCustomPrompt="1"/>
          </p:nvPr>
        </p:nvSpPr>
        <p:spPr>
          <a:xfrm>
            <a:off x="5355130" y="1676749"/>
            <a:ext cx="3553587" cy="4462904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Text 24pt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  <p:sp>
        <p:nvSpPr>
          <p:cNvPr id="9" name="Content Placeholder 13"/>
          <p:cNvSpPr>
            <a:spLocks noGrp="1"/>
          </p:cNvSpPr>
          <p:nvPr>
            <p:ph sz="quarter" idx="16" hasCustomPrompt="1"/>
          </p:nvPr>
        </p:nvSpPr>
        <p:spPr>
          <a:xfrm>
            <a:off x="1256749" y="1676749"/>
            <a:ext cx="3563485" cy="4462904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Text 24pt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017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 horizontal, 2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74196" y="6342897"/>
            <a:ext cx="6179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64A07AF-66D7-C348-9F8E-91228B109437}" type="slidenum">
              <a:rPr lang="de-DE" b="0" smtClean="0">
                <a:solidFill>
                  <a:prstClr val="black">
                    <a:tint val="75000"/>
                  </a:prstClr>
                </a:solidFill>
                <a:effectLst/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de-DE" b="0">
              <a:solidFill>
                <a:prstClr val="black">
                  <a:tint val="75000"/>
                </a:prstClr>
              </a:solidFill>
              <a:effectLst/>
              <a:latin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681" y="6223000"/>
            <a:ext cx="4953000" cy="63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389592" cy="673100"/>
          </a:xfrm>
          <a:prstGeom prst="rect">
            <a:avLst/>
          </a:prstGeom>
        </p:spPr>
      </p:pic>
      <p:sp>
        <p:nvSpPr>
          <p:cNvPr id="16" name="Content Placeholder 15"/>
          <p:cNvSpPr>
            <a:spLocks noGrp="1"/>
          </p:cNvSpPr>
          <p:nvPr>
            <p:ph sz="quarter" idx="13" hasCustomPrompt="1"/>
          </p:nvPr>
        </p:nvSpPr>
        <p:spPr>
          <a:xfrm>
            <a:off x="1256747" y="945931"/>
            <a:ext cx="7651970" cy="84958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800" b="1" i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AT" dirty="0" smtClean="0"/>
              <a:t>Headline 38pt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5" hasCustomPrompt="1"/>
          </p:nvPr>
        </p:nvSpPr>
        <p:spPr>
          <a:xfrm>
            <a:off x="1261699" y="4266696"/>
            <a:ext cx="3553587" cy="1836413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Text 24pt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6" hasCustomPrompt="1"/>
          </p:nvPr>
        </p:nvSpPr>
        <p:spPr>
          <a:xfrm>
            <a:off x="1389592" y="1813792"/>
            <a:ext cx="3420742" cy="2270175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aseline="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Picture, Graph, …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  <p:sp>
        <p:nvSpPr>
          <p:cNvPr id="9" name="Content Placeholder 13"/>
          <p:cNvSpPr>
            <a:spLocks noGrp="1"/>
          </p:cNvSpPr>
          <p:nvPr>
            <p:ph sz="quarter" idx="17" hasCustomPrompt="1"/>
          </p:nvPr>
        </p:nvSpPr>
        <p:spPr>
          <a:xfrm>
            <a:off x="5487975" y="1813792"/>
            <a:ext cx="3420742" cy="2270175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aseline="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Picture, Graph, …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355130" y="4266696"/>
            <a:ext cx="3553587" cy="1836413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Text 24pt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568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ic, 1 title, 1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74196" y="6342897"/>
            <a:ext cx="6179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64A07AF-66D7-C348-9F8E-91228B109437}" type="slidenum">
              <a:rPr lang="de-DE" b="0" smtClean="0">
                <a:solidFill>
                  <a:prstClr val="black">
                    <a:tint val="75000"/>
                  </a:prstClr>
                </a:solidFill>
                <a:effectLst/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de-DE" b="0">
              <a:solidFill>
                <a:prstClr val="black">
                  <a:tint val="75000"/>
                </a:prstClr>
              </a:solidFill>
              <a:effectLst/>
              <a:latin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681" y="6223000"/>
            <a:ext cx="4953000" cy="63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389592" cy="673100"/>
          </a:xfrm>
          <a:prstGeom prst="rect">
            <a:avLst/>
          </a:prstGeom>
        </p:spPr>
      </p:pic>
      <p:sp>
        <p:nvSpPr>
          <p:cNvPr id="16" name="Content Placeholder 15"/>
          <p:cNvSpPr>
            <a:spLocks noGrp="1"/>
          </p:cNvSpPr>
          <p:nvPr>
            <p:ph sz="quarter" idx="13" hasCustomPrompt="1"/>
          </p:nvPr>
        </p:nvSpPr>
        <p:spPr>
          <a:xfrm>
            <a:off x="3761461" y="945931"/>
            <a:ext cx="5147258" cy="84958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800" b="1" i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AT" dirty="0" smtClean="0"/>
              <a:t>Headline 38pt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5" hasCustomPrompt="1"/>
          </p:nvPr>
        </p:nvSpPr>
        <p:spPr>
          <a:xfrm>
            <a:off x="3761461" y="1676749"/>
            <a:ext cx="5147258" cy="4371539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Text 24pt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6" hasCustomPrompt="1"/>
          </p:nvPr>
        </p:nvSpPr>
        <p:spPr>
          <a:xfrm>
            <a:off x="1399490" y="1137700"/>
            <a:ext cx="2065011" cy="2324993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aseline="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Picture, Graph, …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704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8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74196" y="6342897"/>
            <a:ext cx="6179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64A07AF-66D7-C348-9F8E-91228B109437}" type="slidenum">
              <a:rPr lang="de-DE" b="0" smtClean="0">
                <a:solidFill>
                  <a:prstClr val="black">
                    <a:tint val="75000"/>
                  </a:prstClr>
                </a:solidFill>
                <a:effectLst/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de-DE" b="0">
              <a:solidFill>
                <a:prstClr val="black">
                  <a:tint val="75000"/>
                </a:prstClr>
              </a:solidFill>
              <a:effectLst/>
              <a:latin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681" y="6223000"/>
            <a:ext cx="4953000" cy="63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389592" cy="673100"/>
          </a:xfrm>
          <a:prstGeom prst="rect">
            <a:avLst/>
          </a:prstGeom>
        </p:spPr>
      </p:pic>
      <p:sp>
        <p:nvSpPr>
          <p:cNvPr id="8" name="Content Placeholder 15"/>
          <p:cNvSpPr>
            <a:spLocks noGrp="1"/>
          </p:cNvSpPr>
          <p:nvPr>
            <p:ph sz="quarter" idx="13" hasCustomPrompt="1"/>
          </p:nvPr>
        </p:nvSpPr>
        <p:spPr>
          <a:xfrm>
            <a:off x="1256747" y="945931"/>
            <a:ext cx="7651970" cy="84958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800" b="1" i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AT" dirty="0" smtClean="0"/>
              <a:t>Headline 38pt</a:t>
            </a:r>
            <a:endParaRPr lang="en-US" dirty="0"/>
          </a:p>
        </p:txBody>
      </p:sp>
      <p:sp>
        <p:nvSpPr>
          <p:cNvPr id="9" name="Content Placeholder 13"/>
          <p:cNvSpPr>
            <a:spLocks noGrp="1"/>
          </p:cNvSpPr>
          <p:nvPr>
            <p:ph sz="quarter" idx="16" hasCustomPrompt="1"/>
          </p:nvPr>
        </p:nvSpPr>
        <p:spPr>
          <a:xfrm>
            <a:off x="1256749" y="1676749"/>
            <a:ext cx="3563485" cy="4462904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Text 24pt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9901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482893" y="1795520"/>
            <a:ext cx="3425825" cy="299194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587635" y="1813491"/>
            <a:ext cx="412750" cy="952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374195" y="4275406"/>
            <a:ext cx="412750" cy="952500"/>
          </a:xfrm>
          <a:prstGeom prst="rect">
            <a:avLst/>
          </a:prstGeom>
        </p:spPr>
      </p:pic>
      <p:sp>
        <p:nvSpPr>
          <p:cNvPr id="6" name="Content Placeholder 13"/>
          <p:cNvSpPr>
            <a:spLocks noGrp="1"/>
          </p:cNvSpPr>
          <p:nvPr>
            <p:ph sz="quarter" idx="17" hasCustomPrompt="1"/>
          </p:nvPr>
        </p:nvSpPr>
        <p:spPr>
          <a:xfrm>
            <a:off x="5891672" y="2223516"/>
            <a:ext cx="2616836" cy="2165604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Text 24pt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095508" y="1795463"/>
            <a:ext cx="4220640" cy="232251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baseline="0">
                <a:sym typeface="Wingdings"/>
              </a:defRPr>
            </a:lvl1pPr>
          </a:lstStyle>
          <a:p>
            <a:pPr lvl="0"/>
            <a:r>
              <a:rPr lang="en-US" dirty="0" smtClean="0"/>
              <a:t>Copy the beside box from the slide master to </a:t>
            </a:r>
            <a:r>
              <a:rPr lang="en-US" smtClean="0"/>
              <a:t>your slide.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5018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 vertical + 2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74196" y="6342897"/>
            <a:ext cx="6179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64A07AF-66D7-C348-9F8E-91228B109437}" type="slidenum">
              <a:rPr lang="de-DE" b="0" smtClean="0">
                <a:solidFill>
                  <a:prstClr val="black">
                    <a:tint val="75000"/>
                  </a:prstClr>
                </a:solidFill>
                <a:effectLst/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de-DE" b="0">
              <a:solidFill>
                <a:prstClr val="black">
                  <a:tint val="75000"/>
                </a:prstClr>
              </a:solidFill>
              <a:effectLst/>
              <a:latin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681" y="6223000"/>
            <a:ext cx="4953000" cy="63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389592" cy="673100"/>
          </a:xfrm>
          <a:prstGeom prst="rect">
            <a:avLst/>
          </a:prstGeom>
        </p:spPr>
      </p:pic>
      <p:sp>
        <p:nvSpPr>
          <p:cNvPr id="16" name="Content Placeholder 15"/>
          <p:cNvSpPr>
            <a:spLocks noGrp="1"/>
          </p:cNvSpPr>
          <p:nvPr>
            <p:ph sz="quarter" idx="13" hasCustomPrompt="1"/>
          </p:nvPr>
        </p:nvSpPr>
        <p:spPr>
          <a:xfrm>
            <a:off x="1256747" y="945931"/>
            <a:ext cx="7651970" cy="84958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800" b="1" i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AT" dirty="0" smtClean="0"/>
              <a:t>Headline 38pt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5" hasCustomPrompt="1"/>
          </p:nvPr>
        </p:nvSpPr>
        <p:spPr>
          <a:xfrm>
            <a:off x="3761461" y="1676752"/>
            <a:ext cx="5147258" cy="2114851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Text 24pt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6" hasCustomPrompt="1"/>
          </p:nvPr>
        </p:nvSpPr>
        <p:spPr>
          <a:xfrm>
            <a:off x="1389594" y="1813790"/>
            <a:ext cx="2074909" cy="1804220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aseline="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Picture, Graph, …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  <p:sp>
        <p:nvSpPr>
          <p:cNvPr id="17" name="Content Placeholder 13"/>
          <p:cNvSpPr>
            <a:spLocks noGrp="1"/>
          </p:cNvSpPr>
          <p:nvPr>
            <p:ph sz="quarter" idx="17" hasCustomPrompt="1"/>
          </p:nvPr>
        </p:nvSpPr>
        <p:spPr>
          <a:xfrm>
            <a:off x="3761461" y="3700243"/>
            <a:ext cx="5147258" cy="2114851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Text 24pt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389594" y="3837281"/>
            <a:ext cx="2074909" cy="1804220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aseline="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Picture, Graph, …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1350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208026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21" y="3710090"/>
            <a:ext cx="2543933" cy="1735199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5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 smtClean="0"/>
              <a:t>COST Office</a:t>
            </a:r>
          </a:p>
          <a:p>
            <a:pPr lvl="0"/>
            <a:r>
              <a:rPr lang="en-US" dirty="0" smtClean="0"/>
              <a:t>Avenue Louise 149</a:t>
            </a:r>
          </a:p>
          <a:p>
            <a:pPr lvl="0"/>
            <a:r>
              <a:rPr lang="en-US" dirty="0" smtClean="0"/>
              <a:t>1050 Brussels, Belgium</a:t>
            </a:r>
          </a:p>
          <a:p>
            <a:pPr lvl="0"/>
            <a:r>
              <a:rPr lang="en-US" dirty="0" smtClean="0"/>
              <a:t>T: +32 (0)2 533 3800</a:t>
            </a:r>
          </a:p>
          <a:p>
            <a:pPr lvl="0"/>
            <a:r>
              <a:rPr lang="en-US" dirty="0" smtClean="0"/>
              <a:t>F: +32 (0)2 533 3890</a:t>
            </a:r>
          </a:p>
          <a:p>
            <a:pPr lvl="0"/>
            <a:r>
              <a:rPr lang="en-US" dirty="0" err="1" smtClean="0"/>
              <a:t>office@cost.eu</a:t>
            </a:r>
            <a:endParaRPr lang="de-AT" dirty="0" smtClean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599989" y="3061290"/>
            <a:ext cx="49529" cy="2682181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177140" y="3261250"/>
            <a:ext cx="4682817" cy="159017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10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AT" dirty="0" err="1" smtClean="0"/>
              <a:t>Thank</a:t>
            </a:r>
            <a:r>
              <a:rPr lang="de-AT" dirty="0" smtClean="0"/>
              <a:t> </a:t>
            </a:r>
            <a:r>
              <a:rPr lang="de-AT" dirty="0" err="1" smtClean="0"/>
              <a:t>you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21" y="5495823"/>
            <a:ext cx="2543933" cy="43369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5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err="1" smtClean="0"/>
              <a:t>www.cost.eu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de-AT" dirty="0" smtClean="0"/>
          </a:p>
        </p:txBody>
      </p:sp>
    </p:spTree>
    <p:extLst>
      <p:ext uri="{BB962C8B-B14F-4D97-AF65-F5344CB8AC3E}">
        <p14:creationId xmlns:p14="http://schemas.microsoft.com/office/powerpoint/2010/main" val="36035462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2363788" y="6597650"/>
            <a:ext cx="4749800" cy="215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9480361-F7DF-477B-AA9D-C955450F99E2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5431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914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90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15034" y="2350740"/>
            <a:ext cx="6462502" cy="1559031"/>
          </a:xfrm>
        </p:spPr>
        <p:txBody>
          <a:bodyPr/>
          <a:lstStyle/>
          <a:p>
            <a:r>
              <a:rPr lang="en-GB" dirty="0" smtClean="0">
                <a:solidFill>
                  <a:schemeClr val="tx2"/>
                </a:solidFill>
              </a:rPr>
              <a:t>Improvements to </a:t>
            </a:r>
            <a:br>
              <a:rPr lang="en-GB" dirty="0" smtClean="0">
                <a:solidFill>
                  <a:schemeClr val="tx2"/>
                </a:solidFill>
              </a:rPr>
            </a:br>
            <a:r>
              <a:rPr lang="en-GB" dirty="0" smtClean="0">
                <a:solidFill>
                  <a:schemeClr val="tx2"/>
                </a:solidFill>
              </a:rPr>
              <a:t>e-COST</a:t>
            </a:r>
            <a:endParaRPr lang="en-US" dirty="0" smtClean="0">
              <a:solidFill>
                <a:schemeClr val="tx2"/>
              </a:solidFill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BE" dirty="0" smtClean="0"/>
              <a:t>28 </a:t>
            </a:r>
            <a:r>
              <a:rPr lang="fr-BE" dirty="0" err="1" smtClean="0"/>
              <a:t>June</a:t>
            </a:r>
            <a:r>
              <a:rPr lang="fr-BE" dirty="0" smtClean="0"/>
              <a:t> 2013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BE" dirty="0" smtClean="0"/>
              <a:t>Brussels, </a:t>
            </a:r>
            <a:r>
              <a:rPr lang="fr-BE" dirty="0" err="1" smtClean="0"/>
              <a:t>Belgium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A4E26E-2FD2-4F8F-A127-2A068FE879D2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4000" dirty="0" smtClean="0">
                <a:solidFill>
                  <a:schemeClr val="tx2"/>
                </a:solidFill>
              </a:rPr>
              <a:t>An Improved e-COST System</a:t>
            </a:r>
            <a:endParaRPr lang="en-GB" sz="4000" dirty="0">
              <a:solidFill>
                <a:schemeClr val="tx2"/>
              </a:solidFill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type="body" sz="quarter" idx="14"/>
          </p:nvPr>
        </p:nvSpPr>
        <p:spPr>
          <a:xfrm>
            <a:off x="1256746" y="1988840"/>
            <a:ext cx="7872718" cy="3286301"/>
          </a:xfrm>
        </p:spPr>
        <p:txBody>
          <a:bodyPr/>
          <a:lstStyle/>
          <a:p>
            <a:pPr algn="just">
              <a:buClr>
                <a:schemeClr val="accent1"/>
              </a:buClr>
              <a:buFont typeface="Wingdings" pitchFamily="2" charset="2"/>
              <a:buChar char="§"/>
            </a:pPr>
            <a:r>
              <a:rPr lang="en-GB" sz="2400" dirty="0" smtClean="0"/>
              <a:t>A new release of e-COST is being implemented on 28 June 2013 and will be followed by the revised COST </a:t>
            </a:r>
            <a:r>
              <a:rPr lang="en-GB" sz="2400" dirty="0" err="1" smtClean="0"/>
              <a:t>Vademecum</a:t>
            </a:r>
            <a:endParaRPr lang="en-GB" sz="2400" dirty="0" smtClean="0"/>
          </a:p>
          <a:p>
            <a:pPr algn="just">
              <a:buClr>
                <a:schemeClr val="accent1"/>
              </a:buClr>
              <a:buNone/>
            </a:pPr>
            <a:endParaRPr lang="en-GB" sz="800" dirty="0" smtClean="0"/>
          </a:p>
          <a:p>
            <a:pPr algn="just">
              <a:buClr>
                <a:schemeClr val="accent1"/>
              </a:buClr>
              <a:buFont typeface="Wingdings" pitchFamily="2" charset="2"/>
              <a:buChar char="§"/>
            </a:pPr>
            <a:r>
              <a:rPr lang="en-GB" sz="2400" dirty="0" smtClean="0"/>
              <a:t>The system has been improved in order to better enforce rules already in place, as well as reflect a number of revised rules now applicable to COST Actions Management Committees and COST Action Participants</a:t>
            </a:r>
          </a:p>
          <a:p>
            <a:pPr algn="just">
              <a:buClr>
                <a:schemeClr val="accent1"/>
              </a:buClr>
              <a:buFont typeface="Wingdings" pitchFamily="2" charset="2"/>
              <a:buChar char="§"/>
            </a:pPr>
            <a:r>
              <a:rPr lang="en-GB" sz="2400" dirty="0" smtClean="0"/>
              <a:t>This released will be accompanied by 3 “how to” guide explaining in detail the new functionalities. </a:t>
            </a:r>
          </a:p>
          <a:p>
            <a:pPr marL="0" indent="0">
              <a:buClr>
                <a:schemeClr val="accent1"/>
              </a:buClr>
              <a:buNone/>
            </a:pPr>
            <a:endParaRPr lang="en-GB" sz="2400" dirty="0" smtClean="0"/>
          </a:p>
        </p:txBody>
      </p:sp>
      <p:sp>
        <p:nvSpPr>
          <p:cNvPr id="5" name="Slide Number Placeholder 1"/>
          <p:cNvSpPr txBox="1">
            <a:spLocks/>
          </p:cNvSpPr>
          <p:nvPr/>
        </p:nvSpPr>
        <p:spPr>
          <a:xfrm>
            <a:off x="8148664" y="8838021"/>
            <a:ext cx="6179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1pPr>
            <a:lvl2pPr marL="457200" algn="r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2pPr>
            <a:lvl3pPr marL="914400" algn="r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3pPr>
            <a:lvl4pPr marL="1371600" algn="r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4pPr>
            <a:lvl5pPr marL="1828800" algn="r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9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64A07AF-66D7-C348-9F8E-91228B109437}" type="slidenum">
              <a:rPr lang="de-DE" b="0" smtClean="0">
                <a:solidFill>
                  <a:prstClr val="black">
                    <a:tint val="75000"/>
                  </a:prstClr>
                </a:solidFill>
                <a:effectLst/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2</a:t>
            </a:fld>
            <a:endParaRPr lang="de-DE" b="0">
              <a:solidFill>
                <a:prstClr val="black">
                  <a:tint val="75000"/>
                </a:prstClr>
              </a:solidFill>
              <a:effectLst/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266940483"/>
              </p:ext>
            </p:extLst>
          </p:nvPr>
        </p:nvGraphicFramePr>
        <p:xfrm>
          <a:off x="5025008" y="3933056"/>
          <a:ext cx="3960440" cy="2376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4A07AF-66D7-C348-9F8E-91228B109437}" type="slidenum">
              <a:rPr lang="de-DE" smtClean="0"/>
              <a:pPr/>
              <a:t>3</a:t>
            </a:fld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44047" y="779214"/>
            <a:ext cx="7651970" cy="849586"/>
          </a:xfrm>
        </p:spPr>
        <p:txBody>
          <a:bodyPr/>
          <a:lstStyle/>
          <a:p>
            <a:r>
              <a:rPr lang="fr-BE" sz="4000" dirty="0" smtClean="0">
                <a:solidFill>
                  <a:schemeClr val="tx2"/>
                </a:solidFill>
              </a:rPr>
              <a:t>Meetings</a:t>
            </a:r>
            <a:endParaRPr lang="en-GB" sz="4000" dirty="0">
              <a:solidFill>
                <a:schemeClr val="tx2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6"/>
          </p:nvPr>
        </p:nvSpPr>
        <p:spPr>
          <a:xfrm>
            <a:off x="776536" y="1510435"/>
            <a:ext cx="8136904" cy="3142701"/>
          </a:xfrm>
        </p:spPr>
        <p:txBody>
          <a:bodyPr/>
          <a:lstStyle/>
          <a:p>
            <a:pPr lvl="1" algn="just">
              <a:buClr>
                <a:schemeClr val="accent1"/>
              </a:buClr>
              <a:buFont typeface="Wingdings" pitchFamily="2" charset="2"/>
              <a:buChar char="§"/>
            </a:pPr>
            <a:r>
              <a:rPr lang="en-GB" sz="2400" dirty="0" smtClean="0"/>
              <a:t>The “Joint</a:t>
            </a:r>
            <a:r>
              <a:rPr lang="en-GB" sz="2400" dirty="0"/>
              <a:t> </a:t>
            </a:r>
            <a:r>
              <a:rPr lang="en-GB" sz="2400" dirty="0" smtClean="0"/>
              <a:t>meeting” functionality has been improved. </a:t>
            </a:r>
            <a:r>
              <a:rPr lang="en-GB" sz="2400" dirty="0"/>
              <a:t>Co-located meetings </a:t>
            </a:r>
            <a:r>
              <a:rPr lang="en-GB" sz="2400" dirty="0" smtClean="0"/>
              <a:t>are now easier </a:t>
            </a:r>
            <a:r>
              <a:rPr lang="en-GB" sz="2400" dirty="0"/>
              <a:t>to </a:t>
            </a:r>
            <a:r>
              <a:rPr lang="en-GB" sz="2400" dirty="0" smtClean="0"/>
              <a:t>manage.</a:t>
            </a:r>
          </a:p>
          <a:p>
            <a:pPr lvl="1" algn="just">
              <a:buClr>
                <a:schemeClr val="accent1"/>
              </a:buClr>
              <a:buFont typeface="Wingdings" pitchFamily="2" charset="2"/>
              <a:buChar char="§"/>
            </a:pPr>
            <a:r>
              <a:rPr lang="en-GB" sz="2400" dirty="0" smtClean="0"/>
              <a:t>The participation </a:t>
            </a:r>
            <a:r>
              <a:rPr lang="en-GB" sz="2400" dirty="0"/>
              <a:t>and eligibility of participants </a:t>
            </a:r>
            <a:r>
              <a:rPr lang="en-GB" sz="2400" dirty="0" smtClean="0"/>
              <a:t>per meeting type is now automatically defined according </a:t>
            </a:r>
            <a:r>
              <a:rPr lang="en-GB" sz="2400" dirty="0"/>
              <a:t>to COST </a:t>
            </a:r>
            <a:r>
              <a:rPr lang="en-GB" sz="2400" dirty="0" smtClean="0"/>
              <a:t>Rules</a:t>
            </a:r>
            <a:r>
              <a:rPr lang="en-GB" sz="2400" dirty="0"/>
              <a:t>.</a:t>
            </a:r>
            <a:endParaRPr lang="en-GB" sz="2400" dirty="0" smtClean="0"/>
          </a:p>
          <a:p>
            <a:pPr lvl="1" algn="just">
              <a:buClr>
                <a:schemeClr val="accent1"/>
              </a:buClr>
              <a:buFont typeface="Wingdings" pitchFamily="2" charset="2"/>
              <a:buChar char="§"/>
            </a:pPr>
            <a:r>
              <a:rPr lang="en-GB" sz="2400" dirty="0" smtClean="0"/>
              <a:t>Changes will not affect meetings already created and will not affect participants already invited before the new release.</a:t>
            </a:r>
            <a:endParaRPr lang="en-GB" sz="2400" dirty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560306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64A07AF-66D7-C348-9F8E-91228B109437}" type="slidenum">
              <a:rPr lang="de-DE" b="0" smtClean="0">
                <a:solidFill>
                  <a:prstClr val="black">
                    <a:tint val="75000"/>
                  </a:prstClr>
                </a:solidFill>
                <a:effectLst/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4</a:t>
            </a:fld>
            <a:endParaRPr lang="de-DE" b="0">
              <a:solidFill>
                <a:prstClr val="black">
                  <a:tint val="75000"/>
                </a:prstClr>
              </a:solidFill>
              <a:effectLst/>
              <a:latin typeface="Arial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2210323703"/>
              </p:ext>
            </p:extLst>
          </p:nvPr>
        </p:nvGraphicFramePr>
        <p:xfrm>
          <a:off x="776536" y="2215804"/>
          <a:ext cx="3554412" cy="3096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Slide Number Placeholder 1"/>
          <p:cNvSpPr txBox="1">
            <a:spLocks/>
          </p:cNvSpPr>
          <p:nvPr/>
        </p:nvSpPr>
        <p:spPr>
          <a:xfrm>
            <a:off x="8655096" y="6342897"/>
            <a:ext cx="3370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1pPr>
            <a:lvl2pPr marL="457200" algn="r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2pPr>
            <a:lvl3pPr marL="914400" algn="r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3pPr>
            <a:lvl4pPr marL="1371600" algn="r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4pPr>
            <a:lvl5pPr marL="1828800" algn="r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9pPr>
          </a:lstStyle>
          <a:p>
            <a:fld id="{464A07AF-66D7-C348-9F8E-91228B109437}" type="slidenum">
              <a:rPr lang="de-DE" smtClean="0"/>
              <a:pPr/>
              <a:t>4</a:t>
            </a:fld>
            <a:endParaRPr lang="de-DE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3"/>
          </p:nvPr>
        </p:nvSpPr>
        <p:spPr>
          <a:xfrm>
            <a:off x="704528" y="1067246"/>
            <a:ext cx="9201472" cy="849586"/>
          </a:xfrm>
        </p:spPr>
        <p:txBody>
          <a:bodyPr/>
          <a:lstStyle/>
          <a:p>
            <a:r>
              <a:rPr lang="fr-BE" sz="3000" dirty="0" smtClean="0">
                <a:solidFill>
                  <a:schemeClr val="tx2"/>
                </a:solidFill>
              </a:rPr>
              <a:t>Online </a:t>
            </a:r>
            <a:r>
              <a:rPr lang="fr-BE" sz="3000" dirty="0" err="1" smtClean="0">
                <a:solidFill>
                  <a:schemeClr val="tx2"/>
                </a:solidFill>
              </a:rPr>
              <a:t>Travel</a:t>
            </a:r>
            <a:r>
              <a:rPr lang="fr-BE" sz="3000" dirty="0" smtClean="0">
                <a:solidFill>
                  <a:schemeClr val="tx2"/>
                </a:solidFill>
              </a:rPr>
              <a:t> </a:t>
            </a:r>
            <a:r>
              <a:rPr lang="fr-BE" sz="3000" dirty="0" err="1" smtClean="0">
                <a:solidFill>
                  <a:schemeClr val="tx2"/>
                </a:solidFill>
              </a:rPr>
              <a:t>Reimbursement</a:t>
            </a:r>
            <a:r>
              <a:rPr lang="fr-BE" sz="3000" dirty="0" smtClean="0">
                <a:solidFill>
                  <a:schemeClr val="tx2"/>
                </a:solidFill>
              </a:rPr>
              <a:t> </a:t>
            </a:r>
            <a:r>
              <a:rPr lang="fr-BE" sz="3000" dirty="0" err="1" smtClean="0">
                <a:solidFill>
                  <a:schemeClr val="tx2"/>
                </a:solidFill>
              </a:rPr>
              <a:t>Request</a:t>
            </a:r>
            <a:r>
              <a:rPr lang="fr-BE" sz="3000" dirty="0" smtClean="0">
                <a:solidFill>
                  <a:schemeClr val="tx2"/>
                </a:solidFill>
              </a:rPr>
              <a:t> (OTRR)</a:t>
            </a:r>
            <a:endParaRPr lang="fr-BE" sz="3000" dirty="0">
              <a:solidFill>
                <a:schemeClr val="tx2"/>
              </a:solidFill>
            </a:endParaRPr>
          </a:p>
        </p:txBody>
      </p:sp>
      <p:sp>
        <p:nvSpPr>
          <p:cNvPr id="11" name="Text Placeholder 3"/>
          <p:cNvSpPr txBox="1">
            <a:spLocks/>
          </p:cNvSpPr>
          <p:nvPr/>
        </p:nvSpPr>
        <p:spPr>
          <a:xfrm>
            <a:off x="4304928" y="1750935"/>
            <a:ext cx="5328592" cy="419834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Aft>
                <a:spcPts val="0"/>
              </a:spcAft>
              <a:buClr>
                <a:schemeClr val="accent1"/>
              </a:buClr>
              <a:buFont typeface="Wingdings" pitchFamily="2" charset="2"/>
              <a:buChar char="§"/>
            </a:pPr>
            <a:r>
              <a:rPr lang="en-GB" sz="2400" b="0" dirty="0" smtClean="0">
                <a:solidFill>
                  <a:schemeClr val="accent2"/>
                </a:solidFill>
                <a:effectLst/>
              </a:rPr>
              <a:t>Expense categories have been reorganised, </a:t>
            </a:r>
            <a:r>
              <a:rPr lang="en-GB" sz="2400" b="0" dirty="0">
                <a:solidFill>
                  <a:schemeClr val="accent2"/>
                </a:solidFill>
                <a:effectLst/>
              </a:rPr>
              <a:t>allowing easier encoding by </a:t>
            </a:r>
            <a:r>
              <a:rPr lang="en-GB" sz="2400" b="0" dirty="0" smtClean="0">
                <a:solidFill>
                  <a:schemeClr val="accent2"/>
                </a:solidFill>
                <a:effectLst/>
              </a:rPr>
              <a:t>participants </a:t>
            </a:r>
            <a:r>
              <a:rPr lang="en-GB" sz="2400" b="0" dirty="0">
                <a:solidFill>
                  <a:schemeClr val="accent2"/>
                </a:solidFill>
                <a:effectLst/>
              </a:rPr>
              <a:t>and easier review </a:t>
            </a:r>
            <a:r>
              <a:rPr lang="en-GB" sz="2400" b="0" dirty="0" smtClean="0">
                <a:solidFill>
                  <a:schemeClr val="accent2"/>
                </a:solidFill>
                <a:effectLst/>
              </a:rPr>
              <a:t>by </a:t>
            </a:r>
            <a:r>
              <a:rPr lang="en-GB" sz="2400" b="0" dirty="0">
                <a:solidFill>
                  <a:schemeClr val="accent2"/>
                </a:solidFill>
                <a:effectLst/>
              </a:rPr>
              <a:t>Grant </a:t>
            </a:r>
            <a:r>
              <a:rPr lang="en-GB" sz="2400" b="0" dirty="0" smtClean="0">
                <a:solidFill>
                  <a:schemeClr val="accent2"/>
                </a:solidFill>
                <a:effectLst/>
              </a:rPr>
              <a:t>Holders</a:t>
            </a:r>
            <a:endParaRPr lang="en-GB" sz="2400" b="0" dirty="0">
              <a:solidFill>
                <a:schemeClr val="accent2"/>
              </a:solidFill>
              <a:effectLst/>
            </a:endParaRPr>
          </a:p>
          <a:p>
            <a:pPr lvl="1" fontAlgn="auto">
              <a:spcAft>
                <a:spcPts val="0"/>
              </a:spcAft>
              <a:buClr>
                <a:schemeClr val="accent1"/>
              </a:buClr>
              <a:buFont typeface="Wingdings" pitchFamily="2" charset="2"/>
              <a:buChar char="§"/>
            </a:pPr>
            <a:r>
              <a:rPr lang="fr-BE" sz="2400" b="0" dirty="0">
                <a:solidFill>
                  <a:schemeClr val="accent2"/>
                </a:solidFill>
                <a:effectLst/>
              </a:rPr>
              <a:t>OTRR modifications </a:t>
            </a:r>
            <a:r>
              <a:rPr lang="fr-BE" sz="2400" b="0" dirty="0" smtClean="0">
                <a:solidFill>
                  <a:schemeClr val="accent2"/>
                </a:solidFill>
                <a:effectLst/>
              </a:rPr>
              <a:t>are </a:t>
            </a:r>
            <a:r>
              <a:rPr lang="fr-BE" sz="2400" b="0" dirty="0" err="1" smtClean="0">
                <a:solidFill>
                  <a:schemeClr val="accent2"/>
                </a:solidFill>
                <a:effectLst/>
              </a:rPr>
              <a:t>now</a:t>
            </a:r>
            <a:r>
              <a:rPr lang="fr-BE" sz="2400" b="0" dirty="0" smtClean="0">
                <a:solidFill>
                  <a:schemeClr val="accent2"/>
                </a:solidFill>
                <a:effectLst/>
              </a:rPr>
              <a:t> applicable </a:t>
            </a:r>
            <a:r>
              <a:rPr lang="fr-BE" sz="2400" b="0" dirty="0" err="1" smtClean="0">
                <a:solidFill>
                  <a:schemeClr val="accent2"/>
                </a:solidFill>
                <a:effectLst/>
              </a:rPr>
              <a:t>both</a:t>
            </a:r>
            <a:r>
              <a:rPr lang="fr-BE" sz="2400" b="0" dirty="0" smtClean="0">
                <a:solidFill>
                  <a:schemeClr val="accent2"/>
                </a:solidFill>
                <a:effectLst/>
              </a:rPr>
              <a:t> for meeting </a:t>
            </a:r>
            <a:r>
              <a:rPr lang="fr-BE" sz="2400" b="0" dirty="0">
                <a:solidFill>
                  <a:schemeClr val="accent2"/>
                </a:solidFill>
                <a:effectLst/>
              </a:rPr>
              <a:t>participants and </a:t>
            </a:r>
            <a:r>
              <a:rPr lang="fr-BE" sz="2400" b="0" dirty="0" err="1" smtClean="0">
                <a:solidFill>
                  <a:schemeClr val="accent2"/>
                </a:solidFill>
                <a:effectLst/>
              </a:rPr>
              <a:t>trainers</a:t>
            </a:r>
            <a:endParaRPr lang="fr-BE" sz="2400" b="0" dirty="0">
              <a:solidFill>
                <a:schemeClr val="accent2"/>
              </a:solidFill>
              <a:effectLst/>
            </a:endParaRPr>
          </a:p>
          <a:p>
            <a:pPr lvl="1" fontAlgn="auto">
              <a:spcAft>
                <a:spcPts val="0"/>
              </a:spcAft>
              <a:buClr>
                <a:schemeClr val="accent1"/>
              </a:buClr>
              <a:buFont typeface="Wingdings" pitchFamily="2" charset="2"/>
              <a:buChar char="§"/>
            </a:pPr>
            <a:r>
              <a:rPr lang="fr-BE" sz="2400" b="0" dirty="0" smtClean="0">
                <a:solidFill>
                  <a:schemeClr val="accent2"/>
                </a:solidFill>
                <a:effectLst/>
              </a:rPr>
              <a:t>The </a:t>
            </a:r>
            <a:r>
              <a:rPr lang="fr-BE" sz="2400" b="0" dirty="0" err="1" smtClean="0">
                <a:solidFill>
                  <a:schemeClr val="accent2"/>
                </a:solidFill>
                <a:effectLst/>
              </a:rPr>
              <a:t>improvements</a:t>
            </a:r>
            <a:r>
              <a:rPr lang="fr-BE" sz="2400" b="0" dirty="0" smtClean="0">
                <a:solidFill>
                  <a:schemeClr val="accent2"/>
                </a:solidFill>
                <a:effectLst/>
              </a:rPr>
              <a:t> </a:t>
            </a:r>
            <a:r>
              <a:rPr lang="fr-BE" sz="2400" b="0" dirty="0" err="1" smtClean="0">
                <a:solidFill>
                  <a:schemeClr val="accent2"/>
                </a:solidFill>
                <a:effectLst/>
              </a:rPr>
              <a:t>apply</a:t>
            </a:r>
            <a:r>
              <a:rPr lang="fr-BE" sz="2400" b="0" dirty="0" smtClean="0">
                <a:solidFill>
                  <a:schemeClr val="accent2"/>
                </a:solidFill>
                <a:effectLst/>
              </a:rPr>
              <a:t> </a:t>
            </a:r>
            <a:r>
              <a:rPr lang="fr-BE" sz="2400" b="0" dirty="0" err="1" smtClean="0">
                <a:solidFill>
                  <a:schemeClr val="accent2"/>
                </a:solidFill>
                <a:effectLst/>
              </a:rPr>
              <a:t>immediately</a:t>
            </a:r>
            <a:r>
              <a:rPr lang="fr-BE" sz="2400" b="0" dirty="0" smtClean="0">
                <a:solidFill>
                  <a:schemeClr val="accent2"/>
                </a:solidFill>
                <a:effectLst/>
              </a:rPr>
              <a:t> for all participants </a:t>
            </a:r>
            <a:r>
              <a:rPr lang="fr-BE" sz="2400" b="0" dirty="0" err="1">
                <a:solidFill>
                  <a:schemeClr val="accent2"/>
                </a:solidFill>
                <a:effectLst/>
              </a:rPr>
              <a:t>who</a:t>
            </a:r>
            <a:r>
              <a:rPr lang="fr-BE" sz="2400" b="0" dirty="0">
                <a:solidFill>
                  <a:schemeClr val="accent2"/>
                </a:solidFill>
                <a:effectLst/>
              </a:rPr>
              <a:t> </a:t>
            </a:r>
            <a:r>
              <a:rPr lang="fr-BE" sz="2400" b="0" dirty="0" err="1" smtClean="0">
                <a:solidFill>
                  <a:schemeClr val="accent2"/>
                </a:solidFill>
                <a:effectLst/>
              </a:rPr>
              <a:t>haven’t</a:t>
            </a:r>
            <a:r>
              <a:rPr lang="fr-BE" sz="2400" b="0" dirty="0" smtClean="0">
                <a:solidFill>
                  <a:schemeClr val="accent2"/>
                </a:solidFill>
                <a:effectLst/>
              </a:rPr>
              <a:t> </a:t>
            </a:r>
            <a:r>
              <a:rPr lang="fr-BE" sz="2400" b="0" dirty="0" err="1" smtClean="0">
                <a:solidFill>
                  <a:schemeClr val="accent2"/>
                </a:solidFill>
                <a:effectLst/>
              </a:rPr>
              <a:t>submitted</a:t>
            </a:r>
            <a:r>
              <a:rPr lang="fr-BE" sz="2400" b="0" dirty="0" smtClean="0">
                <a:solidFill>
                  <a:schemeClr val="accent2"/>
                </a:solidFill>
                <a:effectLst/>
              </a:rPr>
              <a:t> </a:t>
            </a:r>
            <a:r>
              <a:rPr lang="fr-BE" sz="2400" b="0" dirty="0" err="1" smtClean="0">
                <a:solidFill>
                  <a:schemeClr val="accent2"/>
                </a:solidFill>
                <a:effectLst/>
              </a:rPr>
              <a:t>their</a:t>
            </a:r>
            <a:r>
              <a:rPr lang="fr-BE" sz="2400" b="0" dirty="0" smtClean="0">
                <a:solidFill>
                  <a:schemeClr val="accent2"/>
                </a:solidFill>
                <a:effectLst/>
              </a:rPr>
              <a:t> OTRR by 28 </a:t>
            </a:r>
            <a:r>
              <a:rPr lang="fr-BE" sz="2400" b="0" dirty="0" err="1" smtClean="0">
                <a:solidFill>
                  <a:schemeClr val="accent2"/>
                </a:solidFill>
                <a:effectLst/>
              </a:rPr>
              <a:t>June</a:t>
            </a:r>
            <a:r>
              <a:rPr lang="fr-BE" sz="2400" b="0" dirty="0" smtClean="0">
                <a:solidFill>
                  <a:schemeClr val="accent2"/>
                </a:solidFill>
                <a:effectLst/>
              </a:rPr>
              <a:t> 2013</a:t>
            </a:r>
            <a:endParaRPr lang="en-GB" sz="2400" b="0" dirty="0">
              <a:solidFill>
                <a:schemeClr val="accent2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36871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4A07AF-66D7-C348-9F8E-91228B109437}" type="slidenum">
              <a:rPr lang="de-DE" smtClean="0"/>
              <a:pPr/>
              <a:t>5</a:t>
            </a:fld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333478" y="851222"/>
            <a:ext cx="7651970" cy="849586"/>
          </a:xfrm>
        </p:spPr>
        <p:txBody>
          <a:bodyPr/>
          <a:lstStyle/>
          <a:p>
            <a:r>
              <a:rPr lang="en-GB" dirty="0" smtClean="0">
                <a:solidFill>
                  <a:schemeClr val="tx2"/>
                </a:solidFill>
              </a:rPr>
              <a:t>Local Organiser Support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1400762" y="1678927"/>
            <a:ext cx="8088742" cy="4702401"/>
          </a:xfrm>
        </p:spPr>
        <p:txBody>
          <a:bodyPr/>
          <a:lstStyle/>
          <a:p>
            <a:pPr algn="just">
              <a:buClr>
                <a:schemeClr val="accent1"/>
              </a:buClr>
              <a:buFont typeface="Wingdings" pitchFamily="2" charset="2"/>
              <a:buChar char="§"/>
            </a:pPr>
            <a:r>
              <a:rPr lang="en-GB" sz="2200" dirty="0" smtClean="0"/>
              <a:t>The application process has been redesigned and simplified</a:t>
            </a:r>
          </a:p>
          <a:p>
            <a:pPr algn="just">
              <a:buClr>
                <a:schemeClr val="accent1"/>
              </a:buClr>
              <a:buFont typeface="Wingdings" pitchFamily="2" charset="2"/>
              <a:buChar char="§"/>
            </a:pPr>
            <a:r>
              <a:rPr lang="en-GB" sz="2200" dirty="0" smtClean="0"/>
              <a:t>Online pre-approval and post-approval by the MC Chair/ Vice Chair is now possible</a:t>
            </a:r>
          </a:p>
          <a:p>
            <a:pPr algn="just">
              <a:buClr>
                <a:schemeClr val="accent1"/>
              </a:buClr>
              <a:buFont typeface="Wingdings" pitchFamily="2" charset="2"/>
              <a:buChar char="§"/>
            </a:pPr>
            <a:r>
              <a:rPr lang="en-GB" sz="2200" dirty="0" smtClean="0"/>
              <a:t>Grant Letters and Payment Request Forms, including breakdowns of expenses and invoices, can now be processed online</a:t>
            </a:r>
          </a:p>
          <a:p>
            <a:pPr algn="just">
              <a:buClr>
                <a:schemeClr val="accent1"/>
              </a:buClr>
              <a:buFont typeface="Wingdings" pitchFamily="2" charset="2"/>
              <a:buChar char="§"/>
            </a:pPr>
            <a:r>
              <a:rPr lang="fr-BE" sz="2200" dirty="0" smtClean="0"/>
              <a:t>The new </a:t>
            </a:r>
            <a:r>
              <a:rPr lang="fr-BE" sz="2200" dirty="0" err="1" smtClean="0"/>
              <a:t>process</a:t>
            </a:r>
            <a:r>
              <a:rPr lang="fr-BE" sz="2200" dirty="0" smtClean="0"/>
              <a:t> </a:t>
            </a:r>
            <a:r>
              <a:rPr lang="fr-BE" sz="2200" dirty="0" err="1" smtClean="0"/>
              <a:t>applies</a:t>
            </a:r>
            <a:r>
              <a:rPr lang="fr-BE" sz="2200" dirty="0" smtClean="0"/>
              <a:t> as of the date of the release</a:t>
            </a:r>
          </a:p>
          <a:p>
            <a:pPr algn="just">
              <a:buClr>
                <a:schemeClr val="accent1"/>
              </a:buClr>
              <a:buFont typeface="Wingdings" pitchFamily="2" charset="2"/>
              <a:buChar char="§"/>
            </a:pPr>
            <a:r>
              <a:rPr lang="fr-BE" sz="2200" dirty="0" smtClean="0"/>
              <a:t>For on-</a:t>
            </a:r>
            <a:r>
              <a:rPr lang="fr-BE" sz="2200" dirty="0" err="1" smtClean="0"/>
              <a:t>going</a:t>
            </a:r>
            <a:r>
              <a:rPr lang="fr-BE" sz="2200" dirty="0" smtClean="0"/>
              <a:t> claims/</a:t>
            </a:r>
            <a:r>
              <a:rPr lang="fr-BE" sz="2200" dirty="0" err="1" smtClean="0"/>
              <a:t>requests</a:t>
            </a:r>
            <a:r>
              <a:rPr lang="fr-BE" sz="2200" dirty="0" smtClean="0"/>
              <a:t>, the system </a:t>
            </a:r>
            <a:r>
              <a:rPr lang="fr-BE" sz="2200" dirty="0" err="1" smtClean="0"/>
              <a:t>will</a:t>
            </a:r>
            <a:r>
              <a:rPr lang="fr-BE" sz="2200" dirty="0" smtClean="0"/>
              <a:t> </a:t>
            </a:r>
            <a:r>
              <a:rPr lang="fr-BE" sz="2200" dirty="0" err="1" smtClean="0"/>
              <a:t>automatically</a:t>
            </a:r>
            <a:r>
              <a:rPr lang="fr-BE" sz="2200" dirty="0" smtClean="0"/>
              <a:t> </a:t>
            </a:r>
            <a:r>
              <a:rPr lang="fr-BE" sz="2200" dirty="0" err="1" smtClean="0"/>
              <a:t>redirect</a:t>
            </a:r>
            <a:r>
              <a:rPr lang="fr-BE" sz="2200" dirty="0" smtClean="0"/>
              <a:t> </a:t>
            </a:r>
            <a:r>
              <a:rPr lang="fr-BE" sz="2200" dirty="0" err="1" smtClean="0"/>
              <a:t>you</a:t>
            </a:r>
            <a:r>
              <a:rPr lang="fr-BE" sz="2200" dirty="0" smtClean="0"/>
              <a:t> to the </a:t>
            </a:r>
            <a:r>
              <a:rPr lang="fr-BE" sz="2200" dirty="0" err="1" smtClean="0"/>
              <a:t>corresponding</a:t>
            </a:r>
            <a:r>
              <a:rPr lang="fr-BE" sz="2200" dirty="0" smtClean="0"/>
              <a:t> </a:t>
            </a:r>
            <a:r>
              <a:rPr lang="fr-BE" sz="2200" dirty="0" err="1" smtClean="0"/>
              <a:t>step</a:t>
            </a:r>
            <a:r>
              <a:rPr lang="fr-BE" sz="2200" dirty="0" smtClean="0"/>
              <a:t> of the new </a:t>
            </a:r>
            <a:r>
              <a:rPr lang="fr-BE" sz="2200" dirty="0" err="1" smtClean="0"/>
              <a:t>process</a:t>
            </a:r>
            <a:r>
              <a:rPr lang="fr-BE" sz="2200" dirty="0" smtClean="0"/>
              <a:t> </a:t>
            </a:r>
          </a:p>
          <a:p>
            <a:pPr algn="just">
              <a:buClr>
                <a:schemeClr val="accent1"/>
              </a:buClr>
              <a:buFont typeface="Wingdings" pitchFamily="2" charset="2"/>
              <a:buChar char="§"/>
            </a:pPr>
            <a:r>
              <a:rPr lang="fr-BE" sz="2200" u="sng" dirty="0" smtClean="0"/>
              <a:t>No change</a:t>
            </a:r>
            <a:r>
              <a:rPr lang="fr-BE" sz="2200" dirty="0" smtClean="0"/>
              <a:t> in </a:t>
            </a:r>
            <a:r>
              <a:rPr lang="fr-BE" sz="2200" dirty="0" err="1" smtClean="0"/>
              <a:t>term</a:t>
            </a:r>
            <a:r>
              <a:rPr lang="fr-BE" sz="2200" dirty="0" smtClean="0"/>
              <a:t> of the </a:t>
            </a:r>
            <a:r>
              <a:rPr lang="fr-BE" sz="2200" dirty="0" err="1" smtClean="0"/>
              <a:t>eligibility</a:t>
            </a:r>
            <a:r>
              <a:rPr lang="fr-BE" sz="2200" dirty="0" smtClean="0"/>
              <a:t> of </a:t>
            </a:r>
            <a:r>
              <a:rPr lang="fr-BE" sz="2200" dirty="0" err="1" smtClean="0"/>
              <a:t>expenses</a:t>
            </a:r>
            <a:endParaRPr lang="fr-BE" sz="2200" dirty="0" smtClean="0"/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endParaRPr lang="en-GB" sz="2200" dirty="0" smtClean="0"/>
          </a:p>
        </p:txBody>
      </p:sp>
    </p:spTree>
    <p:extLst>
      <p:ext uri="{BB962C8B-B14F-4D97-AF65-F5344CB8AC3E}">
        <p14:creationId xmlns:p14="http://schemas.microsoft.com/office/powerpoint/2010/main" val="136172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64A07AF-66D7-C348-9F8E-91228B109437}" type="slidenum">
              <a:rPr lang="de-DE" b="0" smtClean="0">
                <a:solidFill>
                  <a:prstClr val="black">
                    <a:tint val="75000"/>
                  </a:prstClr>
                </a:solidFill>
                <a:effectLst/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6</a:t>
            </a:fld>
            <a:endParaRPr lang="de-DE" b="0">
              <a:solidFill>
                <a:prstClr val="black">
                  <a:tint val="75000"/>
                </a:prstClr>
              </a:solidFill>
              <a:effectLst/>
              <a:latin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BE" dirty="0" err="1" smtClean="0">
                <a:solidFill>
                  <a:schemeClr val="tx2"/>
                </a:solidFill>
              </a:rPr>
              <a:t>STSMs</a:t>
            </a:r>
            <a:r>
              <a:rPr lang="fr-BE" dirty="0" smtClean="0">
                <a:solidFill>
                  <a:schemeClr val="tx2"/>
                </a:solidFill>
              </a:rPr>
              <a:t> &amp; Training </a:t>
            </a:r>
            <a:r>
              <a:rPr lang="fr-BE" dirty="0" err="1">
                <a:solidFill>
                  <a:schemeClr val="tx2"/>
                </a:solidFill>
              </a:rPr>
              <a:t>S</a:t>
            </a:r>
            <a:r>
              <a:rPr lang="fr-BE" dirty="0" err="1" smtClean="0">
                <a:solidFill>
                  <a:schemeClr val="tx2"/>
                </a:solidFill>
              </a:rPr>
              <a:t>chools</a:t>
            </a:r>
            <a:endParaRPr lang="en-GB" dirty="0">
              <a:solidFill>
                <a:schemeClr val="tx2"/>
              </a:solidFill>
            </a:endParaRPr>
          </a:p>
          <a:p>
            <a:endParaRPr lang="en-GB" dirty="0">
              <a:solidFill>
                <a:schemeClr val="tx2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44" y="2420888"/>
            <a:ext cx="3562350" cy="1827640"/>
          </a:xfrm>
        </p:spPr>
      </p:pic>
      <p:sp>
        <p:nvSpPr>
          <p:cNvPr id="7" name="TextBox 6"/>
          <p:cNvSpPr txBox="1"/>
          <p:nvPr/>
        </p:nvSpPr>
        <p:spPr>
          <a:xfrm>
            <a:off x="4736976" y="1844825"/>
            <a:ext cx="439248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Clr>
                <a:schemeClr val="accent1"/>
              </a:buClr>
              <a:buFont typeface="Wingdings" pitchFamily="2" charset="2"/>
              <a:buChar char="§"/>
            </a:pPr>
            <a:r>
              <a:rPr lang="en-GB" sz="2600" b="0" dirty="0" smtClean="0">
                <a:solidFill>
                  <a:schemeClr val="accent2"/>
                </a:solidFill>
                <a:effectLst/>
              </a:rPr>
              <a:t>The issuing of Grant Letters for </a:t>
            </a:r>
            <a:r>
              <a:rPr lang="en-GB" sz="2600" b="0" dirty="0">
                <a:solidFill>
                  <a:schemeClr val="accent2"/>
                </a:solidFill>
                <a:effectLst/>
              </a:rPr>
              <a:t>STSM applicants and Trainees on Training </a:t>
            </a:r>
            <a:r>
              <a:rPr lang="en-GB" sz="2600" b="0" dirty="0" smtClean="0">
                <a:solidFill>
                  <a:schemeClr val="accent2"/>
                </a:solidFill>
                <a:effectLst/>
              </a:rPr>
              <a:t>schools has been simplified</a:t>
            </a:r>
          </a:p>
          <a:p>
            <a:pPr lvl="1" indent="-457200" algn="l">
              <a:buClr>
                <a:schemeClr val="accent1"/>
              </a:buClr>
              <a:buFont typeface="Wingdings" pitchFamily="2" charset="2"/>
              <a:buChar char="§"/>
            </a:pPr>
            <a:r>
              <a:rPr lang="fr-BE" sz="2600" b="0" dirty="0" err="1">
                <a:solidFill>
                  <a:schemeClr val="accent2"/>
                </a:solidFill>
                <a:effectLst/>
              </a:rPr>
              <a:t>Improvements</a:t>
            </a:r>
            <a:r>
              <a:rPr lang="fr-BE" sz="2600" b="0" dirty="0">
                <a:solidFill>
                  <a:schemeClr val="accent2"/>
                </a:solidFill>
                <a:effectLst/>
              </a:rPr>
              <a:t> </a:t>
            </a:r>
            <a:r>
              <a:rPr lang="fr-BE" sz="2600" b="0" dirty="0" err="1" smtClean="0">
                <a:solidFill>
                  <a:schemeClr val="accent2"/>
                </a:solidFill>
                <a:effectLst/>
              </a:rPr>
              <a:t>apply</a:t>
            </a:r>
            <a:r>
              <a:rPr lang="fr-BE" sz="2600" b="0" dirty="0" smtClean="0">
                <a:solidFill>
                  <a:schemeClr val="accent2"/>
                </a:solidFill>
                <a:effectLst/>
              </a:rPr>
              <a:t> as </a:t>
            </a:r>
            <a:r>
              <a:rPr lang="fr-BE" sz="2600" b="0" dirty="0">
                <a:solidFill>
                  <a:schemeClr val="accent2"/>
                </a:solidFill>
                <a:effectLst/>
              </a:rPr>
              <a:t>of </a:t>
            </a:r>
            <a:r>
              <a:rPr lang="fr-BE" sz="2600" b="0" dirty="0" err="1" smtClean="0">
                <a:solidFill>
                  <a:schemeClr val="accent2"/>
                </a:solidFill>
                <a:effectLst/>
              </a:rPr>
              <a:t>today</a:t>
            </a:r>
            <a:r>
              <a:rPr lang="fr-BE" sz="2600" b="0" dirty="0" smtClean="0">
                <a:solidFill>
                  <a:schemeClr val="accent2"/>
                </a:solidFill>
                <a:effectLst/>
              </a:rPr>
              <a:t> to </a:t>
            </a:r>
            <a:r>
              <a:rPr lang="fr-BE" sz="2600" b="0" dirty="0" err="1" smtClean="0">
                <a:solidFill>
                  <a:schemeClr val="accent2"/>
                </a:solidFill>
                <a:effectLst/>
              </a:rPr>
              <a:t>any</a:t>
            </a:r>
            <a:r>
              <a:rPr lang="fr-BE" sz="2600" b="0" dirty="0" smtClean="0">
                <a:solidFill>
                  <a:schemeClr val="accent2"/>
                </a:solidFill>
                <a:effectLst/>
              </a:rPr>
              <a:t> new STSM or Training </a:t>
            </a:r>
            <a:r>
              <a:rPr lang="fr-BE" sz="2600" b="0" dirty="0" err="1" smtClean="0">
                <a:solidFill>
                  <a:schemeClr val="accent2"/>
                </a:solidFill>
                <a:effectLst/>
              </a:rPr>
              <a:t>School</a:t>
            </a:r>
            <a:endParaRPr lang="en-GB" sz="2200" b="0" dirty="0" smtClean="0">
              <a:solidFill>
                <a:schemeClr val="accent2"/>
              </a:solidFill>
              <a:effectLst/>
            </a:endParaRPr>
          </a:p>
          <a:p>
            <a:pPr marL="457200" indent="-457200" algn="l">
              <a:buClr>
                <a:schemeClr val="accent1"/>
              </a:buClr>
              <a:buFont typeface="Wingdings" pitchFamily="2" charset="2"/>
              <a:buChar char="§"/>
            </a:pPr>
            <a:endParaRPr lang="en-GB" sz="2200" b="0" dirty="0">
              <a:solidFill>
                <a:schemeClr val="accent2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4476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6619821" y="3566009"/>
            <a:ext cx="2543933" cy="1735199"/>
          </a:xfrm>
        </p:spPr>
        <p:txBody>
          <a:bodyPr/>
          <a:lstStyle/>
          <a:p>
            <a:pPr algn="ctr"/>
            <a:endParaRPr lang="fr-BE" dirty="0" smtClean="0"/>
          </a:p>
          <a:p>
            <a:pPr algn="ctr"/>
            <a:endParaRPr lang="fr-BE" sz="2400" dirty="0"/>
          </a:p>
          <a:p>
            <a:pPr algn="ctr"/>
            <a:r>
              <a:rPr lang="fr-BE" sz="2400" dirty="0" err="1" smtClean="0"/>
              <a:t>Thank</a:t>
            </a:r>
            <a:r>
              <a:rPr lang="fr-BE" sz="2400" dirty="0" smtClean="0"/>
              <a:t> </a:t>
            </a:r>
            <a:r>
              <a:rPr lang="fr-BE" sz="2400" dirty="0" err="1" smtClean="0"/>
              <a:t>you</a:t>
            </a:r>
            <a:r>
              <a:rPr lang="fr-BE" sz="2400" dirty="0" smtClean="0"/>
              <a:t>!</a:t>
            </a:r>
            <a:endParaRPr lang="en-GB" sz="2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177140" y="3284984"/>
            <a:ext cx="4682817" cy="2160240"/>
          </a:xfrm>
        </p:spPr>
        <p:txBody>
          <a:bodyPr/>
          <a:lstStyle/>
          <a:p>
            <a:r>
              <a:rPr lang="fr-BE" dirty="0" err="1" smtClean="0"/>
              <a:t>Any</a:t>
            </a:r>
            <a:r>
              <a:rPr lang="fr-BE" dirty="0" smtClean="0"/>
              <a:t> questions?</a:t>
            </a:r>
          </a:p>
          <a:p>
            <a:r>
              <a:rPr lang="fr-BE" dirty="0" err="1" smtClean="0"/>
              <a:t>Please</a:t>
            </a:r>
            <a:r>
              <a:rPr lang="fr-BE" dirty="0" smtClean="0"/>
              <a:t> contact the Administrative </a:t>
            </a:r>
            <a:r>
              <a:rPr lang="fr-BE" dirty="0" err="1" smtClean="0"/>
              <a:t>Officer</a:t>
            </a:r>
            <a:r>
              <a:rPr lang="fr-BE" dirty="0" smtClean="0"/>
              <a:t> in charge of the Action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1430075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-presentation-3">
  <a:themeElements>
    <a:clrScheme name="COST">
      <a:dk1>
        <a:sysClr val="windowText" lastClr="000000"/>
      </a:dk1>
      <a:lt1>
        <a:sysClr val="window" lastClr="FFFFFF"/>
      </a:lt1>
      <a:dk2>
        <a:srgbClr val="2A678B"/>
      </a:dk2>
      <a:lt2>
        <a:srgbClr val="962067"/>
      </a:lt2>
      <a:accent1>
        <a:srgbClr val="F47729"/>
      </a:accent1>
      <a:accent2>
        <a:srgbClr val="56585B"/>
      </a:accent2>
      <a:accent3>
        <a:srgbClr val="69395D"/>
      </a:accent3>
      <a:accent4>
        <a:srgbClr val="FDD1A7"/>
      </a:accent4>
      <a:accent5>
        <a:srgbClr val="95969F"/>
      </a:accent5>
      <a:accent6>
        <a:srgbClr val="DDE9F2"/>
      </a:accent6>
      <a:hlink>
        <a:srgbClr val="69395D"/>
      </a:hlink>
      <a:folHlink>
        <a:srgbClr val="69395D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5986</TotalTime>
  <Words>281</Words>
  <Application>Microsoft Office PowerPoint</Application>
  <PresentationFormat>A4 Paper (210x297 mm)</PresentationFormat>
  <Paragraphs>41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PowerPoint-presentation-3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ESF-COST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ESF</dc:creator>
  <cp:lastModifiedBy>Soteris Kalogirou</cp:lastModifiedBy>
  <cp:revision>261</cp:revision>
  <cp:lastPrinted>2013-06-04T09:49:30Z</cp:lastPrinted>
  <dcterms:created xsi:type="dcterms:W3CDTF">2007-11-05T13:47:35Z</dcterms:created>
  <dcterms:modified xsi:type="dcterms:W3CDTF">2013-07-12T04:33:51Z</dcterms:modified>
</cp:coreProperties>
</file>